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6" r:id="rId2"/>
    <p:sldId id="257" r:id="rId3"/>
    <p:sldId id="258" r:id="rId4"/>
    <p:sldId id="267" r:id="rId5"/>
    <p:sldId id="260" r:id="rId6"/>
    <p:sldId id="261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62E5DF7-7506-FB49-9394-C1B6AF38BCD1}">
          <p14:sldIdLst>
            <p14:sldId id="266"/>
            <p14:sldId id="257"/>
            <p14:sldId id="258"/>
            <p14:sldId id="267"/>
            <p14:sldId id="260"/>
            <p14:sldId id="261"/>
            <p14:sldId id="263"/>
          </p14:sldIdLst>
        </p14:section>
        <p14:section name="Verktøy" id="{C1B03B03-1CE1-0A4B-A179-A12299C81220}">
          <p14:sldIdLst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–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Light Style 2 –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/>
    <p:restoredTop sz="94626"/>
  </p:normalViewPr>
  <p:slideViewPr>
    <p:cSldViewPr snapToGrid="0">
      <p:cViewPr>
        <p:scale>
          <a:sx n="134" d="100"/>
          <a:sy n="134" d="100"/>
        </p:scale>
        <p:origin x="144" y="-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>
        <p:scale>
          <a:sx n="158" d="100"/>
          <a:sy n="158" d="100"/>
        </p:scale>
        <p:origin x="5576" y="5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4EC662F-3970-9CBD-F11E-F0ED9A19DE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457200" y="458788"/>
            <a:ext cx="2971800" cy="421148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/>
            </a:lvl1pPr>
          </a:lstStyle>
          <a:p>
            <a:endParaRPr lang="en-NO" sz="90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92B049-72DA-864C-06DF-4B0BC6FA0F3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12442" y="8570912"/>
            <a:ext cx="912813" cy="228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200"/>
            </a:lvl1pPr>
          </a:lstStyle>
          <a:p>
            <a:fld id="{7EFABB67-EA5C-914A-9DFB-505BD86BBE63}" type="datetimeFigureOut">
              <a:rPr lang="en-NO" sz="900" smtClean="0"/>
              <a:t>07/03/2025</a:t>
            </a:fld>
            <a:endParaRPr lang="en-NO" sz="90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9469B2-3D20-390A-C61F-E0B3F1DB0BE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457200" y="8570912"/>
            <a:ext cx="4606586" cy="228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/>
            </a:lvl1pPr>
          </a:lstStyle>
          <a:p>
            <a:endParaRPr lang="en-NO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45E82A-46E5-8E4B-908D-DC633EBD64F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6073911" y="8570912"/>
            <a:ext cx="290830" cy="228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200"/>
            </a:lvl1pPr>
          </a:lstStyle>
          <a:p>
            <a:fld id="{C08BCA97-CED1-0A4F-A8C3-E512203E992D}" type="slidenum">
              <a:rPr lang="en-NO" sz="900" smtClean="0"/>
              <a:t>‹#›</a:t>
            </a:fld>
            <a:endParaRPr lang="en-NO" sz="900"/>
          </a:p>
        </p:txBody>
      </p:sp>
      <p:pic>
        <p:nvPicPr>
          <p:cNvPr id="6" name="Picture 5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2142EFC6-8111-2728-3262-7B859A6E25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6284" y="458788"/>
            <a:ext cx="1988457" cy="421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3900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685800" y="458787"/>
            <a:ext cx="2971800" cy="458788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/>
            </a:lvl1pPr>
          </a:lstStyle>
          <a:p>
            <a:endParaRPr lang="en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300282" y="8456179"/>
            <a:ext cx="643317" cy="22903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/>
            </a:lvl1pPr>
          </a:lstStyle>
          <a:p>
            <a:fld id="{B2F3B2B7-ADDB-8047-AB7B-AC1F76231A1F}" type="datetimeFigureOut">
              <a:rPr lang="en-NO" smtClean="0"/>
              <a:pPr/>
              <a:t>07/03/2025</a:t>
            </a:fld>
            <a:endParaRPr lang="en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685800" y="8456177"/>
            <a:ext cx="4561883" cy="22903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/>
            </a:lvl1pPr>
          </a:lstStyle>
          <a:p>
            <a:endParaRPr lang="en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996198" y="8456178"/>
            <a:ext cx="176002" cy="22903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/>
            </a:lvl1pPr>
          </a:lstStyle>
          <a:p>
            <a:fld id="{164731EE-5E18-EB4C-AD03-DDCEE058938D}" type="slidenum">
              <a:rPr lang="en-NO" smtClean="0"/>
              <a:pPr/>
              <a:t>‹#›</a:t>
            </a:fld>
            <a:endParaRPr lang="en-NO"/>
          </a:p>
        </p:txBody>
      </p:sp>
      <p:pic>
        <p:nvPicPr>
          <p:cNvPr id="8" name="Picture 7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ACFE64FC-2C22-0580-AEEA-2D41B12552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3743" y="458787"/>
            <a:ext cx="1988457" cy="421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263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Svar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B778FAC-C7F5-A52E-E6E7-DFB71BBD8AB1}"/>
              </a:ext>
            </a:extLst>
          </p:cNvPr>
          <p:cNvSpPr/>
          <p:nvPr userDrawn="1"/>
        </p:nvSpPr>
        <p:spPr>
          <a:xfrm>
            <a:off x="514350" y="6134100"/>
            <a:ext cx="1914525" cy="5810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CCA282-882A-99DE-27F3-74E67B0D467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3887" y="2495323"/>
            <a:ext cx="9412741" cy="1508125"/>
          </a:xfrm>
        </p:spPr>
        <p:txBody>
          <a:bodyPr anchor="b">
            <a:no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nb-NO" noProof="0" dirty="0"/>
              <a:t>Klikk for å legge til tittel </a:t>
            </a:r>
            <a:br>
              <a:rPr lang="nb-NO" noProof="0" dirty="0"/>
            </a:br>
            <a:r>
              <a:rPr lang="nb-NO" noProof="0" dirty="0"/>
              <a:t>for presentasjonen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4E5560-31BE-0972-802B-04A3B2CB55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3888" y="4245429"/>
            <a:ext cx="9412741" cy="101237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noProof="0" dirty="0"/>
              <a:t>Klikk for å legge til undertittel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3E412-8081-3C15-1679-60372A48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2E9603BA-7688-894D-8437-8F93BB09EE3C}" type="datetime1">
              <a:rPr lang="nb-NO" smtClean="0"/>
              <a:pPr/>
              <a:t>07.03.2025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FA44-1A4F-CB1D-D427-67D03CAD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7FE-F09A-3ACE-9699-62A0B9A27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80DD0C22-FCE9-484A-B82E-2CB19A4CBF95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69D9AAD-ECA1-C134-29E8-95E0F9B92A4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3888" y="652349"/>
            <a:ext cx="9412740" cy="242774"/>
          </a:xfrm>
        </p:spPr>
        <p:txBody>
          <a:bodyPr>
            <a:noAutofit/>
          </a:bodyPr>
          <a:lstStyle>
            <a:lvl1pPr marL="0" indent="0">
              <a:buNone/>
              <a:defRPr sz="13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noProof="0" dirty="0"/>
              <a:t>Navn/tittel/avdeling</a:t>
            </a:r>
          </a:p>
        </p:txBody>
      </p:sp>
      <p:pic>
        <p:nvPicPr>
          <p:cNvPr id="7" name="Picture 6" descr="A black and white logo&#10;&#10;Description automatically generated">
            <a:extLst>
              <a:ext uri="{FF2B5EF4-FFF2-40B4-BE49-F238E27FC236}">
                <a16:creationId xmlns:a16="http://schemas.microsoft.com/office/drawing/2014/main" id="{F2D70AA0-AD43-BD71-0CCA-D9C8924E3F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3887" y="6242971"/>
            <a:ext cx="1659001" cy="359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85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Luf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CA282-882A-99DE-27F3-74E67B0D467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3887" y="2495323"/>
            <a:ext cx="9412741" cy="1508125"/>
          </a:xfrm>
        </p:spPr>
        <p:txBody>
          <a:bodyPr anchor="b">
            <a:noAutofit/>
          </a:bodyPr>
          <a:lstStyle>
            <a:lvl1pPr algn="l">
              <a:defRPr sz="55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Klikk for å legge til tittel </a:t>
            </a:r>
            <a:br>
              <a:rPr lang="nb-NO" noProof="0" dirty="0"/>
            </a:br>
            <a:r>
              <a:rPr lang="nb-NO" noProof="0" dirty="0"/>
              <a:t>for presentasjonen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4E5560-31BE-0972-802B-04A3B2CB55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3888" y="4245429"/>
            <a:ext cx="9412741" cy="101237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noProof="0" dirty="0"/>
              <a:t>Klikk for å legge til undertittel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3E412-8081-3C15-1679-60372A48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BE166077-D410-4143-A8D1-36BAA3F809A0}" type="datetime1">
              <a:rPr lang="nb-NO" smtClean="0"/>
              <a:t>07.03.2025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FA44-1A4F-CB1D-D427-67D03CAD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7FE-F09A-3ACE-9699-62A0B9A27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0DD0C22-FCE9-484A-B82E-2CB19A4CBF95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69D9AAD-ECA1-C134-29E8-95E0F9B92A4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3888" y="652349"/>
            <a:ext cx="9412740" cy="242774"/>
          </a:xfrm>
        </p:spPr>
        <p:txBody>
          <a:bodyPr>
            <a:noAutofit/>
          </a:bodyPr>
          <a:lstStyle>
            <a:lvl1pPr marL="0" indent="0">
              <a:buNone/>
              <a:defRPr sz="130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noProof="0" dirty="0"/>
              <a:t>Navn/tittel/avdeling</a:t>
            </a:r>
          </a:p>
        </p:txBody>
      </p:sp>
    </p:spTree>
    <p:extLst>
      <p:ext uri="{BB962C8B-B14F-4D97-AF65-F5344CB8AC3E}">
        <p14:creationId xmlns:p14="http://schemas.microsoft.com/office/powerpoint/2010/main" val="3026102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Van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AC22A1-1FD1-2F58-15A2-E39DA37D0268}"/>
              </a:ext>
            </a:extLst>
          </p:cNvPr>
          <p:cNvSpPr/>
          <p:nvPr userDrawn="1"/>
        </p:nvSpPr>
        <p:spPr>
          <a:xfrm>
            <a:off x="514350" y="6134100"/>
            <a:ext cx="1914525" cy="5810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CCA282-882A-99DE-27F3-74E67B0D467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3887" y="2495323"/>
            <a:ext cx="9412741" cy="1508125"/>
          </a:xfrm>
        </p:spPr>
        <p:txBody>
          <a:bodyPr anchor="b">
            <a:no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nb-NO" noProof="0" dirty="0"/>
              <a:t>Klikk for å legge til tittel </a:t>
            </a:r>
            <a:br>
              <a:rPr lang="nb-NO" noProof="0" dirty="0"/>
            </a:br>
            <a:r>
              <a:rPr lang="nb-NO" noProof="0" dirty="0"/>
              <a:t>for presentasjonen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4E5560-31BE-0972-802B-04A3B2CB55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3888" y="4245429"/>
            <a:ext cx="9412741" cy="101237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noProof="0" dirty="0"/>
              <a:t>Klikk for å legge til undertittel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3E412-8081-3C15-1679-60372A48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E804049-0575-FA45-A54C-2767E8180318}" type="datetime1">
              <a:rPr lang="nb-NO" smtClean="0"/>
              <a:t>07.03.2025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FA44-1A4F-CB1D-D427-67D03CAD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7FE-F09A-3ACE-9699-62A0B9A27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0DD0C22-FCE9-484A-B82E-2CB19A4CBF95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69D9AAD-ECA1-C134-29E8-95E0F9B92A4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3888" y="652349"/>
            <a:ext cx="9412740" cy="242774"/>
          </a:xfrm>
        </p:spPr>
        <p:txBody>
          <a:bodyPr>
            <a:noAutofit/>
          </a:bodyPr>
          <a:lstStyle>
            <a:lvl1pPr marL="0" indent="0">
              <a:buNone/>
              <a:defRPr sz="13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noProof="0" dirty="0"/>
              <a:t>Navn/tittel/avdeling</a:t>
            </a:r>
          </a:p>
        </p:txBody>
      </p:sp>
      <p:pic>
        <p:nvPicPr>
          <p:cNvPr id="8" name="Picture 7" descr="A black and white logo&#10;&#10;Description automatically generated">
            <a:extLst>
              <a:ext uri="{FF2B5EF4-FFF2-40B4-BE49-F238E27FC236}">
                <a16:creationId xmlns:a16="http://schemas.microsoft.com/office/drawing/2014/main" id="{4F0981D9-1198-F957-22B4-D9AF41494E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3887" y="6242971"/>
            <a:ext cx="1659001" cy="359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020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Jord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CA282-882A-99DE-27F3-74E67B0D467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3887" y="2495323"/>
            <a:ext cx="9412741" cy="1508125"/>
          </a:xfrm>
        </p:spPr>
        <p:txBody>
          <a:bodyPr anchor="b">
            <a:noAutofit/>
          </a:bodyPr>
          <a:lstStyle>
            <a:lvl1pPr algn="l">
              <a:defRPr sz="55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Klikk for å legge til tittel </a:t>
            </a:r>
            <a:br>
              <a:rPr lang="nb-NO" noProof="0" dirty="0"/>
            </a:br>
            <a:r>
              <a:rPr lang="nb-NO" noProof="0" dirty="0"/>
              <a:t>for presentasjonen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4E5560-31BE-0972-802B-04A3B2CB55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3888" y="4245429"/>
            <a:ext cx="9412741" cy="101237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noProof="0" dirty="0"/>
              <a:t>Klikk for å legge til undertittel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3E412-8081-3C15-1679-60372A48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BE166077-D410-4143-A8D1-36BAA3F809A0}" type="datetime1">
              <a:rPr lang="nb-NO" smtClean="0"/>
              <a:t>07.03.2025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FA44-1A4F-CB1D-D427-67D03CAD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7FE-F09A-3ACE-9699-62A0B9A27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0DD0C22-FCE9-484A-B82E-2CB19A4CBF95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69D9AAD-ECA1-C134-29E8-95E0F9B92A4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3888" y="652349"/>
            <a:ext cx="9412740" cy="242774"/>
          </a:xfrm>
        </p:spPr>
        <p:txBody>
          <a:bodyPr>
            <a:noAutofit/>
          </a:bodyPr>
          <a:lstStyle>
            <a:lvl1pPr marL="0" indent="0">
              <a:buNone/>
              <a:defRPr sz="1300">
                <a:solidFill>
                  <a:schemeClr val="tx1"/>
                </a:solidFill>
              </a:defRPr>
            </a:lvl1pPr>
          </a:lstStyle>
          <a:p>
            <a:pPr lvl="0"/>
            <a:r>
              <a:rPr lang="nb-NO" noProof="0" dirty="0"/>
              <a:t>Navn/tittel/avdeling</a:t>
            </a:r>
          </a:p>
        </p:txBody>
      </p:sp>
    </p:spTree>
    <p:extLst>
      <p:ext uri="{BB962C8B-B14F-4D97-AF65-F5344CB8AC3E}">
        <p14:creationId xmlns:p14="http://schemas.microsoft.com/office/powerpoint/2010/main" val="874169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med bilde Svar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C60DBB2-536F-4FAB-3869-97B4B188E927}"/>
              </a:ext>
            </a:extLst>
          </p:cNvPr>
          <p:cNvSpPr/>
          <p:nvPr userDrawn="1"/>
        </p:nvSpPr>
        <p:spPr>
          <a:xfrm>
            <a:off x="536713" y="6162261"/>
            <a:ext cx="1898374" cy="55659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82733A9F-5CB8-2ADE-EEBC-610CAC535E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3160643"/>
            <a:ext cx="7495412" cy="2971455"/>
          </a:xfrm>
          <a:prstGeom prst="rect">
            <a:avLst/>
          </a:prstGeom>
        </p:spPr>
      </p:pic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420BF727-9D68-6E78-25EA-995DB4D13D4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6858000"/>
          </a:xfrm>
          <a:custGeom>
            <a:avLst/>
            <a:gdLst>
              <a:gd name="connsiteX0" fmla="*/ 3752 w 12191999"/>
              <a:gd name="connsiteY0" fmla="*/ 3164677 h 6858000"/>
              <a:gd name="connsiteX1" fmla="*/ 3752 w 12191999"/>
              <a:gd name="connsiteY1" fmla="*/ 6124545 h 6858000"/>
              <a:gd name="connsiteX2" fmla="*/ 7290351 w 12191999"/>
              <a:gd name="connsiteY2" fmla="*/ 6124545 h 6858000"/>
              <a:gd name="connsiteX3" fmla="*/ 7490498 w 12191999"/>
              <a:gd name="connsiteY3" fmla="*/ 5924427 h 6858000"/>
              <a:gd name="connsiteX4" fmla="*/ 7490498 w 12191999"/>
              <a:gd name="connsiteY4" fmla="*/ 3364795 h 6858000"/>
              <a:gd name="connsiteX5" fmla="*/ 7290351 w 12191999"/>
              <a:gd name="connsiteY5" fmla="*/ 3164677 h 6858000"/>
              <a:gd name="connsiteX6" fmla="*/ 0 w 12191999"/>
              <a:gd name="connsiteY6" fmla="*/ 0 h 6858000"/>
              <a:gd name="connsiteX7" fmla="*/ 12191999 w 12191999"/>
              <a:gd name="connsiteY7" fmla="*/ 0 h 6858000"/>
              <a:gd name="connsiteX8" fmla="*/ 12191999 w 12191999"/>
              <a:gd name="connsiteY8" fmla="*/ 6858000 h 6858000"/>
              <a:gd name="connsiteX9" fmla="*/ 0 w 12191999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1999" h="6858000">
                <a:moveTo>
                  <a:pt x="3752" y="3164677"/>
                </a:moveTo>
                <a:lnTo>
                  <a:pt x="3752" y="6124545"/>
                </a:lnTo>
                <a:lnTo>
                  <a:pt x="7290351" y="6124545"/>
                </a:lnTo>
                <a:cubicBezTo>
                  <a:pt x="7401057" y="6124545"/>
                  <a:pt x="7490498" y="6035117"/>
                  <a:pt x="7490498" y="5924427"/>
                </a:cubicBezTo>
                <a:lnTo>
                  <a:pt x="7490498" y="3364795"/>
                </a:lnTo>
                <a:cubicBezTo>
                  <a:pt x="7490498" y="3254105"/>
                  <a:pt x="7401057" y="3164677"/>
                  <a:pt x="7290351" y="3164677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anchor="ctr" anchorCtr="1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CCA282-882A-99DE-27F3-74E67B0D467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3888" y="3923243"/>
            <a:ext cx="6750580" cy="1336448"/>
          </a:xfrm>
        </p:spPr>
        <p:txBody>
          <a:bodyPr anchor="t">
            <a:no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nb-NO" noProof="0" dirty="0"/>
              <a:t>Klikk for å legge til tittel </a:t>
            </a:r>
            <a:br>
              <a:rPr lang="nb-NO" noProof="0" dirty="0"/>
            </a:br>
            <a:r>
              <a:rPr lang="nb-NO" noProof="0" dirty="0"/>
              <a:t>for presentasjonen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4E5560-31BE-0972-802B-04A3B2CB55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3889" y="3525120"/>
            <a:ext cx="4464946" cy="242774"/>
          </a:xfrm>
        </p:spPr>
        <p:txBody>
          <a:bodyPr>
            <a:no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noProof="0" dirty="0"/>
              <a:t>Klikk for å legge til undertittel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3E412-8081-3C15-1679-60372A48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>
                    <a:alpha val="0"/>
                  </a:schemeClr>
                </a:solidFill>
              </a:defRPr>
            </a:lvl1pPr>
          </a:lstStyle>
          <a:p>
            <a:fld id="{4AE90C85-2E7D-C741-87A7-673F8EB3B8C7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FA44-1A4F-CB1D-D427-67D03CAD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>
                    <a:alpha val="0"/>
                  </a:schemeClr>
                </a:solidFill>
              </a:defRPr>
            </a:lvl1pPr>
          </a:lstStyle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7FE-F09A-3ACE-9699-62A0B9A27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>
                    <a:alpha val="0"/>
                  </a:schemeClr>
                </a:solidFill>
              </a:defRPr>
            </a:lvl1pPr>
          </a:lstStyle>
          <a:p>
            <a:fld id="{80DD0C22-FCE9-484A-B82E-2CB19A4CBF95}" type="slidenum">
              <a:rPr lang="nb-NO" noProof="0" smtClean="0"/>
              <a:pPr/>
              <a:t>‹#›</a:t>
            </a:fld>
            <a:endParaRPr lang="nb-NO" noProof="0"/>
          </a:p>
        </p:txBody>
      </p:sp>
      <p:pic>
        <p:nvPicPr>
          <p:cNvPr id="22" name="Picture 21" descr="A black and white logo&#10;&#10;Description automatically generated">
            <a:extLst>
              <a:ext uri="{FF2B5EF4-FFF2-40B4-BE49-F238E27FC236}">
                <a16:creationId xmlns:a16="http://schemas.microsoft.com/office/drawing/2014/main" id="{FA7DA01F-2D4A-E1A2-288A-90497F8028C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32354" y="5494866"/>
            <a:ext cx="1341587" cy="29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726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med bilde Luf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6A0B510-FD77-26F5-2FF3-E64C54031097}"/>
              </a:ext>
            </a:extLst>
          </p:cNvPr>
          <p:cNvSpPr/>
          <p:nvPr userDrawn="1"/>
        </p:nvSpPr>
        <p:spPr>
          <a:xfrm>
            <a:off x="536713" y="6162261"/>
            <a:ext cx="1898374" cy="55659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9E8B11E8-D667-AE28-6BF5-E8C478855D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3160643"/>
            <a:ext cx="7495412" cy="2971455"/>
          </a:xfrm>
          <a:prstGeom prst="rect">
            <a:avLst/>
          </a:prstGeom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FDC97F5-CB62-AD72-AB0D-537DBF5A2AB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3761"/>
            <a:ext cx="12191999" cy="6858000"/>
          </a:xfrm>
          <a:custGeom>
            <a:avLst/>
            <a:gdLst>
              <a:gd name="connsiteX0" fmla="*/ 3752 w 12191999"/>
              <a:gd name="connsiteY0" fmla="*/ 3164677 h 6858000"/>
              <a:gd name="connsiteX1" fmla="*/ 3752 w 12191999"/>
              <a:gd name="connsiteY1" fmla="*/ 6124545 h 6858000"/>
              <a:gd name="connsiteX2" fmla="*/ 7290351 w 12191999"/>
              <a:gd name="connsiteY2" fmla="*/ 6124545 h 6858000"/>
              <a:gd name="connsiteX3" fmla="*/ 7490498 w 12191999"/>
              <a:gd name="connsiteY3" fmla="*/ 5924427 h 6858000"/>
              <a:gd name="connsiteX4" fmla="*/ 7490498 w 12191999"/>
              <a:gd name="connsiteY4" fmla="*/ 3364795 h 6858000"/>
              <a:gd name="connsiteX5" fmla="*/ 7290351 w 12191999"/>
              <a:gd name="connsiteY5" fmla="*/ 3164677 h 6858000"/>
              <a:gd name="connsiteX6" fmla="*/ 0 w 12191999"/>
              <a:gd name="connsiteY6" fmla="*/ 0 h 6858000"/>
              <a:gd name="connsiteX7" fmla="*/ 12191999 w 12191999"/>
              <a:gd name="connsiteY7" fmla="*/ 0 h 6858000"/>
              <a:gd name="connsiteX8" fmla="*/ 12191999 w 12191999"/>
              <a:gd name="connsiteY8" fmla="*/ 6858000 h 6858000"/>
              <a:gd name="connsiteX9" fmla="*/ 0 w 12191999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1999" h="6858000">
                <a:moveTo>
                  <a:pt x="3752" y="3164677"/>
                </a:moveTo>
                <a:lnTo>
                  <a:pt x="3752" y="6124545"/>
                </a:lnTo>
                <a:lnTo>
                  <a:pt x="7290351" y="6124545"/>
                </a:lnTo>
                <a:cubicBezTo>
                  <a:pt x="7401057" y="6124545"/>
                  <a:pt x="7490498" y="6035117"/>
                  <a:pt x="7490498" y="5924427"/>
                </a:cubicBezTo>
                <a:lnTo>
                  <a:pt x="7490498" y="3364795"/>
                </a:lnTo>
                <a:cubicBezTo>
                  <a:pt x="7490498" y="3254105"/>
                  <a:pt x="7401057" y="3164677"/>
                  <a:pt x="7290351" y="3164677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4E5560-31BE-0972-802B-04A3B2CB55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3889" y="3525120"/>
            <a:ext cx="6750580" cy="242774"/>
          </a:xfrm>
        </p:spPr>
        <p:txBody>
          <a:bodyPr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noProof="0" dirty="0"/>
              <a:t>Klikk for å legge til undertittel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3E412-8081-3C15-1679-60372A48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>
                    <a:alpha val="0"/>
                  </a:schemeClr>
                </a:solidFill>
              </a:defRPr>
            </a:lvl1pPr>
          </a:lstStyle>
          <a:p>
            <a:fld id="{2AB9EC60-DE3C-4F4D-8DB1-5F379C48ACA1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FA44-1A4F-CB1D-D427-67D03CAD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>
                    <a:alpha val="0"/>
                  </a:schemeClr>
                </a:solidFill>
              </a:defRPr>
            </a:lvl1pPr>
          </a:lstStyle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7FE-F09A-3ACE-9699-62A0B9A27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>
                    <a:alpha val="0"/>
                  </a:schemeClr>
                </a:solidFill>
              </a:defRPr>
            </a:lvl1pPr>
          </a:lstStyle>
          <a:p>
            <a:fld id="{80DD0C22-FCE9-484A-B82E-2CB19A4CBF95}" type="slidenum">
              <a:rPr lang="nb-NO" noProof="0" smtClean="0"/>
              <a:pPr/>
              <a:t>‹#›</a:t>
            </a:fld>
            <a:endParaRPr lang="nb-NO" noProof="0"/>
          </a:p>
        </p:txBody>
      </p:sp>
      <p:pic>
        <p:nvPicPr>
          <p:cNvPr id="28" name="Picture 27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35BCBAC5-21F4-ADA7-943C-FF0B16ED84C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32354" y="5498041"/>
            <a:ext cx="1341587" cy="28414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C6B89FB-5634-015E-6D24-65D9D81C162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3888" y="3923243"/>
            <a:ext cx="6750580" cy="1336448"/>
          </a:xfrm>
        </p:spPr>
        <p:txBody>
          <a:bodyPr anchor="t">
            <a:noAutofit/>
          </a:bodyPr>
          <a:lstStyle>
            <a:lvl1pPr algn="l">
              <a:defRPr sz="55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Klikk for å legge til tittel </a:t>
            </a:r>
            <a:br>
              <a:rPr lang="nb-NO" noProof="0" dirty="0"/>
            </a:br>
            <a:r>
              <a:rPr lang="nb-NO" noProof="0" dirty="0"/>
              <a:t>for presentasjonen</a:t>
            </a:r>
          </a:p>
        </p:txBody>
      </p:sp>
    </p:spTree>
    <p:extLst>
      <p:ext uri="{BB962C8B-B14F-4D97-AF65-F5344CB8AC3E}">
        <p14:creationId xmlns:p14="http://schemas.microsoft.com/office/powerpoint/2010/main" val="1464717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med bilde Van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D063E17-563E-F358-8259-8196AFD9A271}"/>
              </a:ext>
            </a:extLst>
          </p:cNvPr>
          <p:cNvSpPr/>
          <p:nvPr userDrawn="1"/>
        </p:nvSpPr>
        <p:spPr>
          <a:xfrm>
            <a:off x="536713" y="6162261"/>
            <a:ext cx="1898374" cy="55659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8513246-2E78-9DE9-F33A-233ECA4DF1C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3160643"/>
            <a:ext cx="7495412" cy="2971455"/>
          </a:xfrm>
          <a:prstGeom prst="rect">
            <a:avLst/>
          </a:prstGeom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E1674B1-D064-FC1F-C202-D708477AAD6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0"/>
            <a:ext cx="12191999" cy="6858000"/>
          </a:xfrm>
          <a:custGeom>
            <a:avLst/>
            <a:gdLst>
              <a:gd name="connsiteX0" fmla="*/ 3752 w 12191999"/>
              <a:gd name="connsiteY0" fmla="*/ 3164677 h 6858000"/>
              <a:gd name="connsiteX1" fmla="*/ 3752 w 12191999"/>
              <a:gd name="connsiteY1" fmla="*/ 6124545 h 6858000"/>
              <a:gd name="connsiteX2" fmla="*/ 7290351 w 12191999"/>
              <a:gd name="connsiteY2" fmla="*/ 6124545 h 6858000"/>
              <a:gd name="connsiteX3" fmla="*/ 7490498 w 12191999"/>
              <a:gd name="connsiteY3" fmla="*/ 5924427 h 6858000"/>
              <a:gd name="connsiteX4" fmla="*/ 7490498 w 12191999"/>
              <a:gd name="connsiteY4" fmla="*/ 3364795 h 6858000"/>
              <a:gd name="connsiteX5" fmla="*/ 7290351 w 12191999"/>
              <a:gd name="connsiteY5" fmla="*/ 3164677 h 6858000"/>
              <a:gd name="connsiteX6" fmla="*/ 0 w 12191999"/>
              <a:gd name="connsiteY6" fmla="*/ 0 h 6858000"/>
              <a:gd name="connsiteX7" fmla="*/ 12191999 w 12191999"/>
              <a:gd name="connsiteY7" fmla="*/ 0 h 6858000"/>
              <a:gd name="connsiteX8" fmla="*/ 12191999 w 12191999"/>
              <a:gd name="connsiteY8" fmla="*/ 6858000 h 6858000"/>
              <a:gd name="connsiteX9" fmla="*/ 0 w 12191999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1999" h="6858000">
                <a:moveTo>
                  <a:pt x="3752" y="3164677"/>
                </a:moveTo>
                <a:lnTo>
                  <a:pt x="3752" y="6124545"/>
                </a:lnTo>
                <a:lnTo>
                  <a:pt x="7290351" y="6124545"/>
                </a:lnTo>
                <a:cubicBezTo>
                  <a:pt x="7401057" y="6124545"/>
                  <a:pt x="7490498" y="6035117"/>
                  <a:pt x="7490498" y="5924427"/>
                </a:cubicBezTo>
                <a:lnTo>
                  <a:pt x="7490498" y="3364795"/>
                </a:lnTo>
                <a:cubicBezTo>
                  <a:pt x="7490498" y="3254105"/>
                  <a:pt x="7401057" y="3164677"/>
                  <a:pt x="7290351" y="3164677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4E5560-31BE-0972-802B-04A3B2CB55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3889" y="3525120"/>
            <a:ext cx="6750580" cy="242774"/>
          </a:xfrm>
        </p:spPr>
        <p:txBody>
          <a:bodyPr>
            <a:no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noProof="0" dirty="0"/>
              <a:t>Klikk for å legge til undertittel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3E412-8081-3C15-1679-60372A48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>
                    <a:alpha val="0"/>
                  </a:schemeClr>
                </a:solidFill>
              </a:defRPr>
            </a:lvl1pPr>
          </a:lstStyle>
          <a:p>
            <a:fld id="{8D92BA03-4382-1640-8830-50B4B3A90A30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FA44-1A4F-CB1D-D427-67D03CAD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>
                    <a:alpha val="0"/>
                  </a:schemeClr>
                </a:solidFill>
              </a:defRPr>
            </a:lvl1pPr>
          </a:lstStyle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7FE-F09A-3ACE-9699-62A0B9A27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>
                    <a:alpha val="0"/>
                  </a:schemeClr>
                </a:solidFill>
              </a:defRPr>
            </a:lvl1pPr>
          </a:lstStyle>
          <a:p>
            <a:fld id="{80DD0C22-FCE9-484A-B82E-2CB19A4CBF95}" type="slidenum">
              <a:rPr lang="nb-NO" noProof="0" smtClean="0"/>
              <a:pPr/>
              <a:t>‹#›</a:t>
            </a:fld>
            <a:endParaRPr lang="nb-NO" noProof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0C47E40-CD31-3426-76FE-6C8810E950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3888" y="3923243"/>
            <a:ext cx="6750580" cy="1336448"/>
          </a:xfrm>
        </p:spPr>
        <p:txBody>
          <a:bodyPr anchor="t">
            <a:no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nb-NO" noProof="0" dirty="0"/>
              <a:t>Klikk for å legge til tittel </a:t>
            </a:r>
            <a:br>
              <a:rPr lang="nb-NO" noProof="0" dirty="0"/>
            </a:br>
            <a:r>
              <a:rPr lang="nb-NO" noProof="0" dirty="0"/>
              <a:t>for presentasjonen</a:t>
            </a:r>
          </a:p>
        </p:txBody>
      </p:sp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A333E5B2-1FB1-1250-10CA-6C37D9F3092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32354" y="5494866"/>
            <a:ext cx="1341587" cy="29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7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med bilde Jord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6A0B510-FD77-26F5-2FF3-E64C54031097}"/>
              </a:ext>
            </a:extLst>
          </p:cNvPr>
          <p:cNvSpPr/>
          <p:nvPr userDrawn="1"/>
        </p:nvSpPr>
        <p:spPr>
          <a:xfrm>
            <a:off x="536713" y="6162261"/>
            <a:ext cx="1898374" cy="55659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9E8B11E8-D667-AE28-6BF5-E8C478855D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3160643"/>
            <a:ext cx="7495412" cy="2971455"/>
          </a:xfrm>
          <a:prstGeom prst="rect">
            <a:avLst/>
          </a:prstGeom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FDC97F5-CB62-AD72-AB0D-537DBF5A2AB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3761"/>
            <a:ext cx="12191999" cy="6858000"/>
          </a:xfrm>
          <a:custGeom>
            <a:avLst/>
            <a:gdLst>
              <a:gd name="connsiteX0" fmla="*/ 3752 w 12191999"/>
              <a:gd name="connsiteY0" fmla="*/ 3164677 h 6858000"/>
              <a:gd name="connsiteX1" fmla="*/ 3752 w 12191999"/>
              <a:gd name="connsiteY1" fmla="*/ 6124545 h 6858000"/>
              <a:gd name="connsiteX2" fmla="*/ 7290351 w 12191999"/>
              <a:gd name="connsiteY2" fmla="*/ 6124545 h 6858000"/>
              <a:gd name="connsiteX3" fmla="*/ 7490498 w 12191999"/>
              <a:gd name="connsiteY3" fmla="*/ 5924427 h 6858000"/>
              <a:gd name="connsiteX4" fmla="*/ 7490498 w 12191999"/>
              <a:gd name="connsiteY4" fmla="*/ 3364795 h 6858000"/>
              <a:gd name="connsiteX5" fmla="*/ 7290351 w 12191999"/>
              <a:gd name="connsiteY5" fmla="*/ 3164677 h 6858000"/>
              <a:gd name="connsiteX6" fmla="*/ 0 w 12191999"/>
              <a:gd name="connsiteY6" fmla="*/ 0 h 6858000"/>
              <a:gd name="connsiteX7" fmla="*/ 12191999 w 12191999"/>
              <a:gd name="connsiteY7" fmla="*/ 0 h 6858000"/>
              <a:gd name="connsiteX8" fmla="*/ 12191999 w 12191999"/>
              <a:gd name="connsiteY8" fmla="*/ 6858000 h 6858000"/>
              <a:gd name="connsiteX9" fmla="*/ 0 w 12191999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1999" h="6858000">
                <a:moveTo>
                  <a:pt x="3752" y="3164677"/>
                </a:moveTo>
                <a:lnTo>
                  <a:pt x="3752" y="6124545"/>
                </a:lnTo>
                <a:lnTo>
                  <a:pt x="7290351" y="6124545"/>
                </a:lnTo>
                <a:cubicBezTo>
                  <a:pt x="7401057" y="6124545"/>
                  <a:pt x="7490498" y="6035117"/>
                  <a:pt x="7490498" y="5924427"/>
                </a:cubicBezTo>
                <a:lnTo>
                  <a:pt x="7490498" y="3364795"/>
                </a:lnTo>
                <a:cubicBezTo>
                  <a:pt x="7490498" y="3254105"/>
                  <a:pt x="7401057" y="3164677"/>
                  <a:pt x="7290351" y="3164677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4E5560-31BE-0972-802B-04A3B2CB55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3889" y="3525120"/>
            <a:ext cx="6750580" cy="242774"/>
          </a:xfrm>
        </p:spPr>
        <p:txBody>
          <a:bodyPr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noProof="0" dirty="0"/>
              <a:t>Klikk for å legge til undertittel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3E412-8081-3C15-1679-60372A48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>
                    <a:alpha val="0"/>
                  </a:schemeClr>
                </a:solidFill>
              </a:defRPr>
            </a:lvl1pPr>
          </a:lstStyle>
          <a:p>
            <a:fld id="{2AB9EC60-DE3C-4F4D-8DB1-5F379C48ACA1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FA44-1A4F-CB1D-D427-67D03CAD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>
                    <a:alpha val="0"/>
                  </a:schemeClr>
                </a:solidFill>
              </a:defRPr>
            </a:lvl1pPr>
          </a:lstStyle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7FE-F09A-3ACE-9699-62A0B9A27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>
                    <a:alpha val="0"/>
                  </a:schemeClr>
                </a:solidFill>
              </a:defRPr>
            </a:lvl1pPr>
          </a:lstStyle>
          <a:p>
            <a:fld id="{80DD0C22-FCE9-484A-B82E-2CB19A4CBF95}" type="slidenum">
              <a:rPr lang="nb-NO" noProof="0" smtClean="0"/>
              <a:pPr/>
              <a:t>‹#›</a:t>
            </a:fld>
            <a:endParaRPr lang="nb-NO" noProof="0"/>
          </a:p>
        </p:txBody>
      </p:sp>
      <p:pic>
        <p:nvPicPr>
          <p:cNvPr id="28" name="Picture 27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35BCBAC5-21F4-ADA7-943C-FF0B16ED84C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32354" y="5498041"/>
            <a:ext cx="1341587" cy="28414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C6B89FB-5634-015E-6D24-65D9D81C162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3888" y="3923243"/>
            <a:ext cx="6750580" cy="1336448"/>
          </a:xfrm>
        </p:spPr>
        <p:txBody>
          <a:bodyPr anchor="t">
            <a:noAutofit/>
          </a:bodyPr>
          <a:lstStyle>
            <a:lvl1pPr algn="l">
              <a:defRPr sz="55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Klikk for å legge til tittel </a:t>
            </a:r>
            <a:br>
              <a:rPr lang="nb-NO" noProof="0" dirty="0"/>
            </a:br>
            <a:r>
              <a:rPr lang="nb-NO" noProof="0" dirty="0"/>
              <a:t>for presentasjonen</a:t>
            </a:r>
          </a:p>
        </p:txBody>
      </p:sp>
    </p:spTree>
    <p:extLst>
      <p:ext uri="{BB962C8B-B14F-4D97-AF65-F5344CB8AC3E}">
        <p14:creationId xmlns:p14="http://schemas.microsoft.com/office/powerpoint/2010/main" val="3958292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Hvi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3F25C-ED7E-1240-DFB1-55B4EA9635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7" y="403860"/>
            <a:ext cx="10836275" cy="117348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Agenda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8454C-59AC-36B3-70AC-7E5397FE2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ED123-23AF-F844-A5EB-5D5F37F9488D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05D01-06E8-E3D1-6CC8-A20400E0D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555CC-CDE5-3304-81F8-90BAD73A0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A527D5F-527A-C2D5-20DC-439D1472058A}"/>
              </a:ext>
            </a:extLst>
          </p:cNvPr>
          <p:cNvGrpSpPr/>
          <p:nvPr userDrawn="1"/>
        </p:nvGrpSpPr>
        <p:grpSpPr>
          <a:xfrm>
            <a:off x="638969" y="2371726"/>
            <a:ext cx="5393532" cy="3236119"/>
            <a:chOff x="807243" y="2371726"/>
            <a:chExt cx="5364956" cy="3236119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659CA646-4AEB-75FA-02CF-07A4FB5F32E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23717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0190009-BD56-0D66-0CB6-9F8F7815B9B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021807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AFFD3A5-618E-AB9D-BB6E-08378F9F3FA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67188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09DB58D-10B2-A189-27EE-D762D4549AC2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3148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BF8EFE3-5691-D398-7210-6D977B3C9B3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96490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A8FFD96-6106-BB5A-9810-2B810AFA7E2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5607845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 Placeholder 32">
            <a:extLst>
              <a:ext uri="{FF2B5EF4-FFF2-40B4-BE49-F238E27FC236}">
                <a16:creationId xmlns:a16="http://schemas.microsoft.com/office/drawing/2014/main" id="{A52511A5-259A-721F-59BA-237D34F4F43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8970" y="18930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6" name="Text Placeholder 32">
            <a:extLst>
              <a:ext uri="{FF2B5EF4-FFF2-40B4-BE49-F238E27FC236}">
                <a16:creationId xmlns:a16="http://schemas.microsoft.com/office/drawing/2014/main" id="{CA5A0F57-2944-6897-F533-AE90B9101FD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8970" y="2536029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7" name="Text Placeholder 32">
            <a:extLst>
              <a:ext uri="{FF2B5EF4-FFF2-40B4-BE49-F238E27FC236}">
                <a16:creationId xmlns:a16="http://schemas.microsoft.com/office/drawing/2014/main" id="{6A64162F-9DA3-759C-9071-1714B5B99FE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8970" y="3193254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28" name="Text Placeholder 32">
            <a:extLst>
              <a:ext uri="{FF2B5EF4-FFF2-40B4-BE49-F238E27FC236}">
                <a16:creationId xmlns:a16="http://schemas.microsoft.com/office/drawing/2014/main" id="{3A2ED3E5-2F2C-AF3F-06C2-AD24B1F107F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38970" y="38361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29" name="Text Placeholder 32">
            <a:extLst>
              <a:ext uri="{FF2B5EF4-FFF2-40B4-BE49-F238E27FC236}">
                <a16:creationId xmlns:a16="http://schemas.microsoft.com/office/drawing/2014/main" id="{818916BE-7937-2465-4691-08235D66DAD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38970" y="4479130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30" name="Text Placeholder 32">
            <a:extLst>
              <a:ext uri="{FF2B5EF4-FFF2-40B4-BE49-F238E27FC236}">
                <a16:creationId xmlns:a16="http://schemas.microsoft.com/office/drawing/2014/main" id="{CA754496-1734-B541-C05A-204406B25F1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8970" y="5129211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154481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Luf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3F25C-ED7E-1240-DFB1-55B4EA9635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7" y="403860"/>
            <a:ext cx="10836275" cy="117348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Agenda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8454C-59AC-36B3-70AC-7E5397FE2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ED123-23AF-F844-A5EB-5D5F37F9488D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05D01-06E8-E3D1-6CC8-A20400E0D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555CC-CDE5-3304-81F8-90BAD73A0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A527D5F-527A-C2D5-20DC-439D1472058A}"/>
              </a:ext>
            </a:extLst>
          </p:cNvPr>
          <p:cNvGrpSpPr/>
          <p:nvPr userDrawn="1"/>
        </p:nvGrpSpPr>
        <p:grpSpPr>
          <a:xfrm>
            <a:off x="638969" y="2371726"/>
            <a:ext cx="5393532" cy="3236119"/>
            <a:chOff x="807243" y="2371726"/>
            <a:chExt cx="5364956" cy="3236119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659CA646-4AEB-75FA-02CF-07A4FB5F32E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23717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0190009-BD56-0D66-0CB6-9F8F7815B9B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021807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AFFD3A5-618E-AB9D-BB6E-08378F9F3FA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67188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09DB58D-10B2-A189-27EE-D762D4549AC2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3148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BF8EFE3-5691-D398-7210-6D977B3C9B3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96490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A8FFD96-6106-BB5A-9810-2B810AFA7E2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5607845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 Placeholder 32">
            <a:extLst>
              <a:ext uri="{FF2B5EF4-FFF2-40B4-BE49-F238E27FC236}">
                <a16:creationId xmlns:a16="http://schemas.microsoft.com/office/drawing/2014/main" id="{A52511A5-259A-721F-59BA-237D34F4F43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8970" y="18930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6" name="Text Placeholder 32">
            <a:extLst>
              <a:ext uri="{FF2B5EF4-FFF2-40B4-BE49-F238E27FC236}">
                <a16:creationId xmlns:a16="http://schemas.microsoft.com/office/drawing/2014/main" id="{CA5A0F57-2944-6897-F533-AE90B9101FD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8970" y="2536029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7" name="Text Placeholder 32">
            <a:extLst>
              <a:ext uri="{FF2B5EF4-FFF2-40B4-BE49-F238E27FC236}">
                <a16:creationId xmlns:a16="http://schemas.microsoft.com/office/drawing/2014/main" id="{6A64162F-9DA3-759C-9071-1714B5B99FE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8970" y="3193254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28" name="Text Placeholder 32">
            <a:extLst>
              <a:ext uri="{FF2B5EF4-FFF2-40B4-BE49-F238E27FC236}">
                <a16:creationId xmlns:a16="http://schemas.microsoft.com/office/drawing/2014/main" id="{3A2ED3E5-2F2C-AF3F-06C2-AD24B1F107F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38970" y="38361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29" name="Text Placeholder 32">
            <a:extLst>
              <a:ext uri="{FF2B5EF4-FFF2-40B4-BE49-F238E27FC236}">
                <a16:creationId xmlns:a16="http://schemas.microsoft.com/office/drawing/2014/main" id="{818916BE-7937-2465-4691-08235D66DAD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38970" y="4479130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30" name="Text Placeholder 32">
            <a:extLst>
              <a:ext uri="{FF2B5EF4-FFF2-40B4-BE49-F238E27FC236}">
                <a16:creationId xmlns:a16="http://schemas.microsoft.com/office/drawing/2014/main" id="{CA754496-1734-B541-C05A-204406B25F1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8970" y="5129211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139916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Mørk Luf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3F25C-ED7E-1240-DFB1-55B4EA9635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7" y="403860"/>
            <a:ext cx="10836275" cy="117348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Agenda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8454C-59AC-36B3-70AC-7E5397FE2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ED123-23AF-F844-A5EB-5D5F37F9488D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05D01-06E8-E3D1-6CC8-A20400E0D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555CC-CDE5-3304-81F8-90BAD73A0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A527D5F-527A-C2D5-20DC-439D1472058A}"/>
              </a:ext>
            </a:extLst>
          </p:cNvPr>
          <p:cNvGrpSpPr/>
          <p:nvPr userDrawn="1"/>
        </p:nvGrpSpPr>
        <p:grpSpPr>
          <a:xfrm>
            <a:off x="638969" y="2371726"/>
            <a:ext cx="5393532" cy="3236119"/>
            <a:chOff x="807243" y="2371726"/>
            <a:chExt cx="5364956" cy="3236119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659CA646-4AEB-75FA-02CF-07A4FB5F32E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23717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0190009-BD56-0D66-0CB6-9F8F7815B9B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021807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AFFD3A5-618E-AB9D-BB6E-08378F9F3FA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67188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09DB58D-10B2-A189-27EE-D762D4549AC2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3148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BF8EFE3-5691-D398-7210-6D977B3C9B3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96490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A8FFD96-6106-BB5A-9810-2B810AFA7E2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5607845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 Placeholder 32">
            <a:extLst>
              <a:ext uri="{FF2B5EF4-FFF2-40B4-BE49-F238E27FC236}">
                <a16:creationId xmlns:a16="http://schemas.microsoft.com/office/drawing/2014/main" id="{A52511A5-259A-721F-59BA-237D34F4F43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8970" y="18930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6" name="Text Placeholder 32">
            <a:extLst>
              <a:ext uri="{FF2B5EF4-FFF2-40B4-BE49-F238E27FC236}">
                <a16:creationId xmlns:a16="http://schemas.microsoft.com/office/drawing/2014/main" id="{CA5A0F57-2944-6897-F533-AE90B9101FD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8970" y="2536029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7" name="Text Placeholder 32">
            <a:extLst>
              <a:ext uri="{FF2B5EF4-FFF2-40B4-BE49-F238E27FC236}">
                <a16:creationId xmlns:a16="http://schemas.microsoft.com/office/drawing/2014/main" id="{6A64162F-9DA3-759C-9071-1714B5B99FE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8970" y="3193254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28" name="Text Placeholder 32">
            <a:extLst>
              <a:ext uri="{FF2B5EF4-FFF2-40B4-BE49-F238E27FC236}">
                <a16:creationId xmlns:a16="http://schemas.microsoft.com/office/drawing/2014/main" id="{3A2ED3E5-2F2C-AF3F-06C2-AD24B1F107F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38970" y="38361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29" name="Text Placeholder 32">
            <a:extLst>
              <a:ext uri="{FF2B5EF4-FFF2-40B4-BE49-F238E27FC236}">
                <a16:creationId xmlns:a16="http://schemas.microsoft.com/office/drawing/2014/main" id="{818916BE-7937-2465-4691-08235D66DAD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38970" y="4479130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30" name="Text Placeholder 32">
            <a:extLst>
              <a:ext uri="{FF2B5EF4-FFF2-40B4-BE49-F238E27FC236}">
                <a16:creationId xmlns:a16="http://schemas.microsoft.com/office/drawing/2014/main" id="{CA754496-1734-B541-C05A-204406B25F1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8970" y="5129211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34456179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Lys jord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3F25C-ED7E-1240-DFB1-55B4EA9635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7" y="403860"/>
            <a:ext cx="10836275" cy="117348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Agenda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8454C-59AC-36B3-70AC-7E5397FE2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9C72-E155-9549-BF9E-AD08EDBB8404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05D01-06E8-E3D1-6CC8-A20400E0D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555CC-CDE5-3304-81F8-90BAD73A0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460035F-7096-5E21-849A-E477A3AFD201}"/>
              </a:ext>
            </a:extLst>
          </p:cNvPr>
          <p:cNvGrpSpPr/>
          <p:nvPr userDrawn="1"/>
        </p:nvGrpSpPr>
        <p:grpSpPr>
          <a:xfrm>
            <a:off x="638969" y="2371726"/>
            <a:ext cx="5393532" cy="3236119"/>
            <a:chOff x="807243" y="2371726"/>
            <a:chExt cx="5364956" cy="3236119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DEEA706-A6D3-EDA9-8F39-A22285E8190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23717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B38B53AC-1726-75C7-966C-8DA18C6E38D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021807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61D10F8-3A4C-0069-E892-A8822B86937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67188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DA48C7C-95DE-1DA1-6ED3-63E2C1982132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3148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19046C1-0220-ED23-EE70-FB2B455E7B9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96490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73D8004-E7EB-F6E5-DC69-DC927E593FD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5607845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 Placeholder 32">
            <a:extLst>
              <a:ext uri="{FF2B5EF4-FFF2-40B4-BE49-F238E27FC236}">
                <a16:creationId xmlns:a16="http://schemas.microsoft.com/office/drawing/2014/main" id="{5137A08F-DA5F-275B-1D48-3BF08558EDC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8970" y="18930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6" name="Text Placeholder 32">
            <a:extLst>
              <a:ext uri="{FF2B5EF4-FFF2-40B4-BE49-F238E27FC236}">
                <a16:creationId xmlns:a16="http://schemas.microsoft.com/office/drawing/2014/main" id="{88407D5B-4DED-B4A5-F3D8-D2BD60703CD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8970" y="2536029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7" name="Text Placeholder 32">
            <a:extLst>
              <a:ext uri="{FF2B5EF4-FFF2-40B4-BE49-F238E27FC236}">
                <a16:creationId xmlns:a16="http://schemas.microsoft.com/office/drawing/2014/main" id="{82F344D4-6377-3E83-FD32-951A7213E4A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8970" y="3193254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28" name="Text Placeholder 32">
            <a:extLst>
              <a:ext uri="{FF2B5EF4-FFF2-40B4-BE49-F238E27FC236}">
                <a16:creationId xmlns:a16="http://schemas.microsoft.com/office/drawing/2014/main" id="{32505A49-03D5-814F-F64A-599CEFD2097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38970" y="38361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29" name="Text Placeholder 32">
            <a:extLst>
              <a:ext uri="{FF2B5EF4-FFF2-40B4-BE49-F238E27FC236}">
                <a16:creationId xmlns:a16="http://schemas.microsoft.com/office/drawing/2014/main" id="{92BB0031-9F3F-B0F9-A995-C82CBC7EBB9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38970" y="4479130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30" name="Text Placeholder 32">
            <a:extLst>
              <a:ext uri="{FF2B5EF4-FFF2-40B4-BE49-F238E27FC236}">
                <a16:creationId xmlns:a16="http://schemas.microsoft.com/office/drawing/2014/main" id="{03831562-4682-102C-87C6-089E59E41D2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8970" y="5129211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25624308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med bilde Hvi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3F25C-ED7E-1240-DFB1-55B4EA9635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7" y="403860"/>
            <a:ext cx="10836275" cy="117348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Agenda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8454C-59AC-36B3-70AC-7E5397FE2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171C-2AFA-E745-84E0-1DC1380BF01A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05D01-06E8-E3D1-6CC8-A20400E0D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555CC-CDE5-3304-81F8-90BAD73A0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sp>
        <p:nvSpPr>
          <p:cNvPr id="3" name="Picture Placeholder 6">
            <a:extLst>
              <a:ext uri="{FF2B5EF4-FFF2-40B4-BE49-F238E27FC236}">
                <a16:creationId xmlns:a16="http://schemas.microsoft.com/office/drawing/2014/main" id="{B53D9D69-4C53-B49B-62F0-A46DDC99A21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147560" y="1895474"/>
            <a:ext cx="4251960" cy="4208146"/>
          </a:xfrm>
          <a:prstGeom prst="roundRect">
            <a:avLst>
              <a:gd name="adj" fmla="val 5976"/>
            </a:avLst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1F244F0-F1C6-08B3-4D5A-BBFACC203C8D}"/>
              </a:ext>
            </a:extLst>
          </p:cNvPr>
          <p:cNvGrpSpPr/>
          <p:nvPr userDrawn="1"/>
        </p:nvGrpSpPr>
        <p:grpSpPr>
          <a:xfrm>
            <a:off x="638969" y="2371726"/>
            <a:ext cx="5393532" cy="3236119"/>
            <a:chOff x="807243" y="2371726"/>
            <a:chExt cx="5364956" cy="3236119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37823A0-C916-CCFC-EE53-D571632CAE4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23717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FBDC8BF-942F-5C33-29C9-4E736DC6775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021807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BBC1846-2F29-EF5F-3437-50FAA72F0AB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67188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2989F63-D211-B698-F822-B84E7EB3B4F2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3148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CAE08AC-DDB6-5DCF-E173-AB6E585822C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96490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218FA66-491D-1BAF-313E-245CFC7502E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5607845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Placeholder 32">
            <a:extLst>
              <a:ext uri="{FF2B5EF4-FFF2-40B4-BE49-F238E27FC236}">
                <a16:creationId xmlns:a16="http://schemas.microsoft.com/office/drawing/2014/main" id="{A902F959-F812-46A0-8CE2-133B874B789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8970" y="18930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10" name="Text Placeholder 32">
            <a:extLst>
              <a:ext uri="{FF2B5EF4-FFF2-40B4-BE49-F238E27FC236}">
                <a16:creationId xmlns:a16="http://schemas.microsoft.com/office/drawing/2014/main" id="{17F1BE47-7A88-A160-D703-BA5C78FEF5D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8970" y="2536029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8" name="Text Placeholder 32">
            <a:extLst>
              <a:ext uri="{FF2B5EF4-FFF2-40B4-BE49-F238E27FC236}">
                <a16:creationId xmlns:a16="http://schemas.microsoft.com/office/drawing/2014/main" id="{3A02428E-33AF-9BCD-932C-F5DBB7E7C01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8970" y="3193254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29" name="Text Placeholder 32">
            <a:extLst>
              <a:ext uri="{FF2B5EF4-FFF2-40B4-BE49-F238E27FC236}">
                <a16:creationId xmlns:a16="http://schemas.microsoft.com/office/drawing/2014/main" id="{B06B8AA0-DB71-B9B0-FD30-E1CA182B651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38970" y="38361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30" name="Text Placeholder 32">
            <a:extLst>
              <a:ext uri="{FF2B5EF4-FFF2-40B4-BE49-F238E27FC236}">
                <a16:creationId xmlns:a16="http://schemas.microsoft.com/office/drawing/2014/main" id="{7746F8DD-BCF7-9849-BBC5-2E25057C445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38970" y="4479130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31" name="Text Placeholder 32">
            <a:extLst>
              <a:ext uri="{FF2B5EF4-FFF2-40B4-BE49-F238E27FC236}">
                <a16:creationId xmlns:a16="http://schemas.microsoft.com/office/drawing/2014/main" id="{1233A87E-1589-5618-560F-BEEFEDE3C5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8970" y="5129211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343415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med bilde Luf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3F25C-ED7E-1240-DFB1-55B4EA9635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7" y="403860"/>
            <a:ext cx="10836275" cy="117348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Agenda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8454C-59AC-36B3-70AC-7E5397FE2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171C-2AFA-E745-84E0-1DC1380BF01A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05D01-06E8-E3D1-6CC8-A20400E0D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555CC-CDE5-3304-81F8-90BAD73A0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sp>
        <p:nvSpPr>
          <p:cNvPr id="3" name="Picture Placeholder 6">
            <a:extLst>
              <a:ext uri="{FF2B5EF4-FFF2-40B4-BE49-F238E27FC236}">
                <a16:creationId xmlns:a16="http://schemas.microsoft.com/office/drawing/2014/main" id="{B53D9D69-4C53-B49B-62F0-A46DDC99A21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147560" y="1895474"/>
            <a:ext cx="4251960" cy="4208146"/>
          </a:xfrm>
          <a:prstGeom prst="roundRect">
            <a:avLst>
              <a:gd name="adj" fmla="val 5976"/>
            </a:avLst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1F244F0-F1C6-08B3-4D5A-BBFACC203C8D}"/>
              </a:ext>
            </a:extLst>
          </p:cNvPr>
          <p:cNvGrpSpPr/>
          <p:nvPr userDrawn="1"/>
        </p:nvGrpSpPr>
        <p:grpSpPr>
          <a:xfrm>
            <a:off x="638969" y="2371726"/>
            <a:ext cx="5393532" cy="3236119"/>
            <a:chOff x="807243" y="2371726"/>
            <a:chExt cx="5364956" cy="3236119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37823A0-C916-CCFC-EE53-D571632CAE4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23717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FBDC8BF-942F-5C33-29C9-4E736DC6775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021807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BBC1846-2F29-EF5F-3437-50FAA72F0AB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67188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2989F63-D211-B698-F822-B84E7EB3B4F2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3148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CAE08AC-DDB6-5DCF-E173-AB6E585822C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96490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218FA66-491D-1BAF-313E-245CFC7502E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5607845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Placeholder 32">
            <a:extLst>
              <a:ext uri="{FF2B5EF4-FFF2-40B4-BE49-F238E27FC236}">
                <a16:creationId xmlns:a16="http://schemas.microsoft.com/office/drawing/2014/main" id="{A902F959-F812-46A0-8CE2-133B874B789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8970" y="18930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10" name="Text Placeholder 32">
            <a:extLst>
              <a:ext uri="{FF2B5EF4-FFF2-40B4-BE49-F238E27FC236}">
                <a16:creationId xmlns:a16="http://schemas.microsoft.com/office/drawing/2014/main" id="{17F1BE47-7A88-A160-D703-BA5C78FEF5D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8970" y="2536029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8" name="Text Placeholder 32">
            <a:extLst>
              <a:ext uri="{FF2B5EF4-FFF2-40B4-BE49-F238E27FC236}">
                <a16:creationId xmlns:a16="http://schemas.microsoft.com/office/drawing/2014/main" id="{3A02428E-33AF-9BCD-932C-F5DBB7E7C01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8970" y="3193254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29" name="Text Placeholder 32">
            <a:extLst>
              <a:ext uri="{FF2B5EF4-FFF2-40B4-BE49-F238E27FC236}">
                <a16:creationId xmlns:a16="http://schemas.microsoft.com/office/drawing/2014/main" id="{B06B8AA0-DB71-B9B0-FD30-E1CA182B651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38970" y="38361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30" name="Text Placeholder 32">
            <a:extLst>
              <a:ext uri="{FF2B5EF4-FFF2-40B4-BE49-F238E27FC236}">
                <a16:creationId xmlns:a16="http://schemas.microsoft.com/office/drawing/2014/main" id="{7746F8DD-BCF7-9849-BBC5-2E25057C445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38970" y="4479130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31" name="Text Placeholder 32">
            <a:extLst>
              <a:ext uri="{FF2B5EF4-FFF2-40B4-BE49-F238E27FC236}">
                <a16:creationId xmlns:a16="http://schemas.microsoft.com/office/drawing/2014/main" id="{1233A87E-1589-5618-560F-BEEFEDE3C5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8970" y="5129211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29579618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med bilde Mørk Luf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3F25C-ED7E-1240-DFB1-55B4EA9635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7" y="403860"/>
            <a:ext cx="10836275" cy="117348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Agenda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8454C-59AC-36B3-70AC-7E5397FE2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171C-2AFA-E745-84E0-1DC1380BF01A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05D01-06E8-E3D1-6CC8-A20400E0D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555CC-CDE5-3304-81F8-90BAD73A0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sp>
        <p:nvSpPr>
          <p:cNvPr id="3" name="Picture Placeholder 6">
            <a:extLst>
              <a:ext uri="{FF2B5EF4-FFF2-40B4-BE49-F238E27FC236}">
                <a16:creationId xmlns:a16="http://schemas.microsoft.com/office/drawing/2014/main" id="{B53D9D69-4C53-B49B-62F0-A46DDC99A21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147560" y="1895474"/>
            <a:ext cx="4251960" cy="4208146"/>
          </a:xfrm>
          <a:prstGeom prst="roundRect">
            <a:avLst>
              <a:gd name="adj" fmla="val 5976"/>
            </a:avLst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1F244F0-F1C6-08B3-4D5A-BBFACC203C8D}"/>
              </a:ext>
            </a:extLst>
          </p:cNvPr>
          <p:cNvGrpSpPr/>
          <p:nvPr userDrawn="1"/>
        </p:nvGrpSpPr>
        <p:grpSpPr>
          <a:xfrm>
            <a:off x="638969" y="2371726"/>
            <a:ext cx="5393532" cy="3236119"/>
            <a:chOff x="807243" y="2371726"/>
            <a:chExt cx="5364956" cy="3236119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37823A0-C916-CCFC-EE53-D571632CAE4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23717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FBDC8BF-942F-5C33-29C9-4E736DC6775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021807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BBC1846-2F29-EF5F-3437-50FAA72F0AB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67188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2989F63-D211-B698-F822-B84E7EB3B4F2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3148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CAE08AC-DDB6-5DCF-E173-AB6E585822C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96490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218FA66-491D-1BAF-313E-245CFC7502E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5607845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 Placeholder 32">
            <a:extLst>
              <a:ext uri="{FF2B5EF4-FFF2-40B4-BE49-F238E27FC236}">
                <a16:creationId xmlns:a16="http://schemas.microsoft.com/office/drawing/2014/main" id="{A902F959-F812-46A0-8CE2-133B874B789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8970" y="18930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10" name="Text Placeholder 32">
            <a:extLst>
              <a:ext uri="{FF2B5EF4-FFF2-40B4-BE49-F238E27FC236}">
                <a16:creationId xmlns:a16="http://schemas.microsoft.com/office/drawing/2014/main" id="{17F1BE47-7A88-A160-D703-BA5C78FEF5D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8970" y="2536029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8" name="Text Placeholder 32">
            <a:extLst>
              <a:ext uri="{FF2B5EF4-FFF2-40B4-BE49-F238E27FC236}">
                <a16:creationId xmlns:a16="http://schemas.microsoft.com/office/drawing/2014/main" id="{3A02428E-33AF-9BCD-932C-F5DBB7E7C01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8970" y="3193254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29" name="Text Placeholder 32">
            <a:extLst>
              <a:ext uri="{FF2B5EF4-FFF2-40B4-BE49-F238E27FC236}">
                <a16:creationId xmlns:a16="http://schemas.microsoft.com/office/drawing/2014/main" id="{B06B8AA0-DB71-B9B0-FD30-E1CA182B651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38970" y="38361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30" name="Text Placeholder 32">
            <a:extLst>
              <a:ext uri="{FF2B5EF4-FFF2-40B4-BE49-F238E27FC236}">
                <a16:creationId xmlns:a16="http://schemas.microsoft.com/office/drawing/2014/main" id="{7746F8DD-BCF7-9849-BBC5-2E25057C445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38970" y="4479130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31" name="Text Placeholder 32">
            <a:extLst>
              <a:ext uri="{FF2B5EF4-FFF2-40B4-BE49-F238E27FC236}">
                <a16:creationId xmlns:a16="http://schemas.microsoft.com/office/drawing/2014/main" id="{1233A87E-1589-5618-560F-BEEFEDE3C5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8970" y="5129211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2519041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med bilde Lys jord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3F25C-ED7E-1240-DFB1-55B4EA9635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7" y="403860"/>
            <a:ext cx="10836275" cy="117348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Agenda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8454C-59AC-36B3-70AC-7E5397FE2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E256-0150-D649-AD2E-E916FB27D2E9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05D01-06E8-E3D1-6CC8-A20400E0D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555CC-CDE5-3304-81F8-90BAD73A0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sp>
        <p:nvSpPr>
          <p:cNvPr id="3" name="Picture Placeholder 6">
            <a:extLst>
              <a:ext uri="{FF2B5EF4-FFF2-40B4-BE49-F238E27FC236}">
                <a16:creationId xmlns:a16="http://schemas.microsoft.com/office/drawing/2014/main" id="{BEB28AC0-E0A9-8ADA-A0C1-BC383AF89A8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147560" y="1895474"/>
            <a:ext cx="4251960" cy="4208146"/>
          </a:xfrm>
          <a:prstGeom prst="roundRect">
            <a:avLst>
              <a:gd name="adj" fmla="val 5976"/>
            </a:avLst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37DA689-6211-1325-FC91-8ADC76D1EC38}"/>
              </a:ext>
            </a:extLst>
          </p:cNvPr>
          <p:cNvGrpSpPr/>
          <p:nvPr userDrawn="1"/>
        </p:nvGrpSpPr>
        <p:grpSpPr>
          <a:xfrm>
            <a:off x="638969" y="2371726"/>
            <a:ext cx="5393532" cy="3236119"/>
            <a:chOff x="807243" y="2371726"/>
            <a:chExt cx="5364956" cy="3236119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D963EBC-6EAD-9AE4-6E8C-3B590BA39BB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23717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A9902FF-B9AF-DF4C-4560-4A084FC1F17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021807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9BC2644-3710-8544-000F-90DF708BF46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367188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8D134A3-F4C0-7880-8081-9CD9D730822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314826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B0B118F-9C26-E661-27E8-7D68BF3B460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4964908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CB28816-E93F-15B2-507B-15B7A804318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07243" y="5607845"/>
              <a:ext cx="5364956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 Placeholder 32">
            <a:extLst>
              <a:ext uri="{FF2B5EF4-FFF2-40B4-BE49-F238E27FC236}">
                <a16:creationId xmlns:a16="http://schemas.microsoft.com/office/drawing/2014/main" id="{834F5AB3-36B3-23B8-1DF7-7D8FD9AC6FD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8970" y="18930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7" name="Text Placeholder 32">
            <a:extLst>
              <a:ext uri="{FF2B5EF4-FFF2-40B4-BE49-F238E27FC236}">
                <a16:creationId xmlns:a16="http://schemas.microsoft.com/office/drawing/2014/main" id="{C685B456-0D25-806A-AFA9-73D2A36FC20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8970" y="2536029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noProof="0" dirty="0"/>
              <a:t>Klikk for å legge til punkt på agendaen</a:t>
            </a:r>
          </a:p>
        </p:txBody>
      </p:sp>
      <p:sp>
        <p:nvSpPr>
          <p:cNvPr id="28" name="Text Placeholder 32">
            <a:extLst>
              <a:ext uri="{FF2B5EF4-FFF2-40B4-BE49-F238E27FC236}">
                <a16:creationId xmlns:a16="http://schemas.microsoft.com/office/drawing/2014/main" id="{98FE5362-D156-46B1-D0A0-B3416A5DF54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8970" y="3193254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29" name="Text Placeholder 32">
            <a:extLst>
              <a:ext uri="{FF2B5EF4-FFF2-40B4-BE49-F238E27FC236}">
                <a16:creationId xmlns:a16="http://schemas.microsoft.com/office/drawing/2014/main" id="{C908F02B-AFBA-929C-2409-19B62F9741B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38970" y="3836192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30" name="Text Placeholder 32">
            <a:extLst>
              <a:ext uri="{FF2B5EF4-FFF2-40B4-BE49-F238E27FC236}">
                <a16:creationId xmlns:a16="http://schemas.microsoft.com/office/drawing/2014/main" id="{F08BD419-44AB-798D-44BB-D39C8259C78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38970" y="4479130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  <p:sp>
        <p:nvSpPr>
          <p:cNvPr id="31" name="Text Placeholder 32">
            <a:extLst>
              <a:ext uri="{FF2B5EF4-FFF2-40B4-BE49-F238E27FC236}">
                <a16:creationId xmlns:a16="http://schemas.microsoft.com/office/drawing/2014/main" id="{0222CC7E-2AA7-8A9A-708D-E478652014F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38970" y="5129211"/>
            <a:ext cx="5393532" cy="47863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for å legge til punkt på agendaen</a:t>
            </a:r>
          </a:p>
          <a:p>
            <a:pPr lvl="0"/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652915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tel Luf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EB85F-C2FA-B8B3-3065-E5CCE4B4EC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4114" y="2546717"/>
            <a:ext cx="6948026" cy="1660577"/>
          </a:xfrm>
        </p:spPr>
        <p:txBody>
          <a:bodyPr anchor="b">
            <a:no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Klikk for å legg til kapitteltittel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554BAA-CF4C-C9BA-B2F0-AF2451D99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666B33-6EE2-C641-92C7-F857AED86142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BF7BA-54F2-5CD4-7530-50D03BB55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AC9C0A-99B1-8AC6-E32F-4495F0BB0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0DD0C22-FCE9-484A-B82E-2CB19A4CBF95}" type="slidenum">
              <a:rPr lang="nb-NO" noProof="0" smtClean="0"/>
              <a:pPr/>
              <a:t>‹#›</a:t>
            </a:fld>
            <a:endParaRPr lang="nb-NO" noProof="0"/>
          </a:p>
        </p:txBody>
      </p:sp>
    </p:spTree>
    <p:extLst>
      <p:ext uri="{BB962C8B-B14F-4D97-AF65-F5344CB8AC3E}">
        <p14:creationId xmlns:p14="http://schemas.microsoft.com/office/powerpoint/2010/main" val="7982769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tel Mørk Luf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EB85F-C2FA-B8B3-3065-E5CCE4B4EC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4114" y="2546717"/>
            <a:ext cx="6948026" cy="1660577"/>
          </a:xfrm>
        </p:spPr>
        <p:txBody>
          <a:bodyPr anchor="b">
            <a:no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Klikk for å legg til kapitteltittel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554BAA-CF4C-C9BA-B2F0-AF2451D99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B666B33-6EE2-C641-92C7-F857AED86142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BF7BA-54F2-5CD4-7530-50D03BB55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AC9C0A-99B1-8AC6-E32F-4495F0BB0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0DD0C22-FCE9-484A-B82E-2CB19A4CBF95}" type="slidenum">
              <a:rPr lang="nb-NO" noProof="0" smtClean="0"/>
              <a:pPr/>
              <a:t>‹#›</a:t>
            </a:fld>
            <a:endParaRPr lang="nb-NO" noProof="0"/>
          </a:p>
        </p:txBody>
      </p:sp>
    </p:spTree>
    <p:extLst>
      <p:ext uri="{BB962C8B-B14F-4D97-AF65-F5344CB8AC3E}">
        <p14:creationId xmlns:p14="http://schemas.microsoft.com/office/powerpoint/2010/main" val="13596617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tel Lys jord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EB85F-C2FA-B8B3-3065-E5CCE4B4EC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4114" y="2546717"/>
            <a:ext cx="6948026" cy="1660577"/>
          </a:xfrm>
        </p:spPr>
        <p:txBody>
          <a:bodyPr anchor="b">
            <a:no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Klikk for å legg til kapitteltittel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554BAA-CF4C-C9BA-B2F0-AF2451D99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C8A6C66-D432-0B46-8A34-8BFA0629D9F3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BF7BA-54F2-5CD4-7530-50D03BB55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AC9C0A-99B1-8AC6-E32F-4495F0BB0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0DD0C22-FCE9-484A-B82E-2CB19A4CBF95}" type="slidenum">
              <a:rPr lang="nb-NO" noProof="0" smtClean="0"/>
              <a:pPr/>
              <a:t>‹#›</a:t>
            </a:fld>
            <a:endParaRPr lang="nb-NO" noProof="0"/>
          </a:p>
        </p:txBody>
      </p:sp>
    </p:spTree>
    <p:extLst>
      <p:ext uri="{BB962C8B-B14F-4D97-AF65-F5344CB8AC3E}">
        <p14:creationId xmlns:p14="http://schemas.microsoft.com/office/powerpoint/2010/main" val="41814429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tel med bilde Hvi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EB85F-C2FA-B8B3-3065-E5CCE4B4EC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4114" y="2546717"/>
            <a:ext cx="5372826" cy="1660577"/>
          </a:xfrm>
        </p:spPr>
        <p:txBody>
          <a:bodyPr anchor="b">
            <a:no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Klikk for å legg til kapitteltittel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554BAA-CF4C-C9BA-B2F0-AF2451D99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8333E5E8-86AA-B24F-A0AC-F2C314ECCD95}" type="datetime1">
              <a:rPr lang="nb-NO" smtClean="0"/>
              <a:t>07.03.2025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BF7BA-54F2-5CD4-7530-50D03BB55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AC9C0A-99B1-8AC6-E32F-4495F0BB0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80DD0C22-FCE9-484A-B82E-2CB19A4CBF95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47AD0BF5-6678-A641-D1DD-961AFF7F4A8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6000" y="0"/>
            <a:ext cx="6096000" cy="6858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</p:spTree>
    <p:extLst>
      <p:ext uri="{BB962C8B-B14F-4D97-AF65-F5344CB8AC3E}">
        <p14:creationId xmlns:p14="http://schemas.microsoft.com/office/powerpoint/2010/main" val="34985189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tel med bilde Luf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EB85F-C2FA-B8B3-3065-E5CCE4B4EC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4114" y="2546717"/>
            <a:ext cx="5372826" cy="1660577"/>
          </a:xfrm>
        </p:spPr>
        <p:txBody>
          <a:bodyPr anchor="b">
            <a:no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Klikk for å legg til kapitteltittel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554BAA-CF4C-C9BA-B2F0-AF2451D99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8333E5E8-86AA-B24F-A0AC-F2C314ECCD95}" type="datetime1">
              <a:rPr lang="nb-NO" smtClean="0"/>
              <a:t>07.03.2025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BF7BA-54F2-5CD4-7530-50D03BB55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AC9C0A-99B1-8AC6-E32F-4495F0BB0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80DD0C22-FCE9-484A-B82E-2CB19A4CBF95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47AD0BF5-6678-A641-D1DD-961AFF7F4A8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6000" y="0"/>
            <a:ext cx="6096000" cy="6858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</p:spTree>
    <p:extLst>
      <p:ext uri="{BB962C8B-B14F-4D97-AF65-F5344CB8AC3E}">
        <p14:creationId xmlns:p14="http://schemas.microsoft.com/office/powerpoint/2010/main" val="13117293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tel med bilde Mørk Luf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EB85F-C2FA-B8B3-3065-E5CCE4B4EC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4114" y="2546717"/>
            <a:ext cx="5372826" cy="1660577"/>
          </a:xfrm>
        </p:spPr>
        <p:txBody>
          <a:bodyPr anchor="b">
            <a:no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Klikk for å legg til kapitteltittel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554BAA-CF4C-C9BA-B2F0-AF2451D99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8333E5E8-86AA-B24F-A0AC-F2C314ECCD95}" type="datetime1">
              <a:rPr lang="nb-NO" smtClean="0"/>
              <a:t>07.03.2025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BF7BA-54F2-5CD4-7530-50D03BB55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AC9C0A-99B1-8AC6-E32F-4495F0BB0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80DD0C22-FCE9-484A-B82E-2CB19A4CBF95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47AD0BF5-6678-A641-D1DD-961AFF7F4A8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6000" y="0"/>
            <a:ext cx="6096000" cy="6858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</p:spTree>
    <p:extLst>
      <p:ext uri="{BB962C8B-B14F-4D97-AF65-F5344CB8AC3E}">
        <p14:creationId xmlns:p14="http://schemas.microsoft.com/office/powerpoint/2010/main" val="35684586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tel med bilde Lys jord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EB85F-C2FA-B8B3-3065-E5CCE4B4EC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4114" y="2546717"/>
            <a:ext cx="5372826" cy="1660577"/>
          </a:xfrm>
        </p:spPr>
        <p:txBody>
          <a:bodyPr anchor="b">
            <a:no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nb-NO" noProof="0" dirty="0"/>
              <a:t>Klikk for å legg til kapitteltittel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554BAA-CF4C-C9BA-B2F0-AF2451D99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A2F56897-C7DC-0842-8846-A5799E1A28E9}" type="datetime1">
              <a:rPr lang="nb-NO" smtClean="0"/>
              <a:t>07.03.2025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BF7BA-54F2-5CD4-7530-50D03BB55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AC9C0A-99B1-8AC6-E32F-4495F0BB0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fld id="{80DD0C22-FCE9-484A-B82E-2CB19A4CBF95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47AD0BF5-6678-A641-D1DD-961AFF7F4A8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6000" y="0"/>
            <a:ext cx="6096000" cy="6858000"/>
          </a:xfr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</p:spTree>
    <p:extLst>
      <p:ext uri="{BB962C8B-B14F-4D97-AF65-F5344CB8AC3E}">
        <p14:creationId xmlns:p14="http://schemas.microsoft.com/office/powerpoint/2010/main" val="35597812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+ Teks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3F665-4CBC-B575-9C04-317F0C537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1507" y="365125"/>
            <a:ext cx="9804627" cy="1325563"/>
          </a:xfrm>
        </p:spPr>
        <p:txBody>
          <a:bodyPr>
            <a:noAutofit/>
          </a:bodyPr>
          <a:lstStyle>
            <a:lvl1pPr>
              <a:defRPr sz="4000"/>
            </a:lvl1pPr>
          </a:lstStyle>
          <a:p>
            <a:r>
              <a:rPr lang="nb-NO" noProof="0" dirty="0"/>
              <a:t>Klikk for å legge til tittel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FA1F8E-8BE4-0712-44E4-DB9154311F2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3887" y="2059803"/>
            <a:ext cx="7643813" cy="4033022"/>
          </a:xfrm>
        </p:spPr>
        <p:txBody>
          <a:bodyPr>
            <a:noAutofit/>
          </a:bodyPr>
          <a:lstStyle>
            <a:lvl1pPr marL="457200" indent="-457200">
              <a:buFont typeface="Arial" panose="020B0604020202020204" pitchFamily="34" charset="0"/>
              <a:buChar char="•"/>
              <a:defRPr sz="2400"/>
            </a:lvl1pPr>
            <a:lvl2pPr marL="800100" indent="-342900">
              <a:buFont typeface="Arial" panose="020B0604020202020204" pitchFamily="34" charset="0"/>
              <a:buChar char="•"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nb-NO" noProof="0" dirty="0"/>
              <a:t>Klikk for å legge til tekst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noProof="0" dirty="0"/>
              <a:t>Klikk for å legge til tekst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noProof="0" dirty="0"/>
              <a:t>Klikk for å legge til tekst</a:t>
            </a:r>
          </a:p>
          <a:p>
            <a:pPr marL="800100" marR="0" lvl="1" indent="-3429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nb-NO" noProof="0" dirty="0"/>
              <a:t>Klikk for å legge til tekst</a:t>
            </a:r>
          </a:p>
          <a:p>
            <a:pPr marL="800100" marR="0" lvl="1" indent="-3429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nb-NO" noProof="0" dirty="0"/>
              <a:t>Klikk for å legge til tekst</a:t>
            </a:r>
          </a:p>
          <a:p>
            <a:pPr lvl="1"/>
            <a:endParaRPr lang="nb-NO" noProof="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976FD4-9F63-B4B2-0A4F-313641F44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B771B-133F-CB49-8088-1E2F69F8F316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BCF5FD-7F79-61CB-B9D6-ECFF5B69C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BA2C54-A19A-2CB6-73C6-A9D191DF6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</p:spTree>
    <p:extLst>
      <p:ext uri="{BB962C8B-B14F-4D97-AF65-F5344CB8AC3E}">
        <p14:creationId xmlns:p14="http://schemas.microsoft.com/office/powerpoint/2010/main" val="37071342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log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3F665-4CBC-B575-9C04-317F0C537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1507" y="365125"/>
            <a:ext cx="9804627" cy="1325563"/>
          </a:xfrm>
        </p:spPr>
        <p:txBody>
          <a:bodyPr>
            <a:noAutofit/>
          </a:bodyPr>
          <a:lstStyle>
            <a:lvl1pPr>
              <a:defRPr sz="4000"/>
            </a:lvl1pPr>
          </a:lstStyle>
          <a:p>
            <a:r>
              <a:rPr lang="nb-NO" noProof="0" dirty="0"/>
              <a:t>Klikk for å legge til tittel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FA1F8E-8BE4-0712-44E4-DB9154311F2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3887" y="2059803"/>
            <a:ext cx="7643813" cy="4033022"/>
          </a:xfrm>
        </p:spPr>
        <p:txBody>
          <a:bodyPr>
            <a:noAutofit/>
          </a:bodyPr>
          <a:lstStyle>
            <a:lvl1pPr marL="457200" indent="-457200">
              <a:buFont typeface="Arial" panose="020B0604020202020204" pitchFamily="34" charset="0"/>
              <a:buChar char="•"/>
              <a:defRPr sz="2400"/>
            </a:lvl1pPr>
            <a:lvl2pPr marL="800100" indent="-342900">
              <a:buFont typeface="Arial" panose="020B0604020202020204" pitchFamily="34" charset="0"/>
              <a:buChar char="•"/>
              <a:defRPr sz="18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nb-NO" noProof="0" dirty="0"/>
              <a:t>Klikk for å legge til tekst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noProof="0" dirty="0"/>
              <a:t>Klikk for å legge til tekst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noProof="0" dirty="0"/>
              <a:t>Klikk for å legge til tekst</a:t>
            </a:r>
          </a:p>
          <a:p>
            <a:pPr marL="800100" marR="0" lvl="1" indent="-3429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nb-NO" noProof="0" dirty="0"/>
              <a:t>Klikk for å legge til tekst</a:t>
            </a:r>
          </a:p>
          <a:p>
            <a:pPr marL="800100" marR="0" lvl="1" indent="-3429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nb-NO" noProof="0" dirty="0"/>
              <a:t>Klikk for å legge til tekst</a:t>
            </a:r>
          </a:p>
          <a:p>
            <a:pPr lvl="1"/>
            <a:endParaRPr lang="nb-NO" noProof="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976FD4-9F63-B4B2-0A4F-313641F44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CE24F-050F-9F43-B2B7-977A6DDE06FE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BCF5FD-7F79-61CB-B9D6-ECFF5B69C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BA2C54-A19A-2CB6-73C6-A9D191DF6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6CD710-E5EB-9FFE-6FF5-90B560006A67}"/>
              </a:ext>
            </a:extLst>
          </p:cNvPr>
          <p:cNvSpPr/>
          <p:nvPr userDrawn="1"/>
        </p:nvSpPr>
        <p:spPr>
          <a:xfrm>
            <a:off x="428625" y="6191250"/>
            <a:ext cx="1914525" cy="485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6642808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+ Subtittel + Teks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3F665-4CBC-B575-9C04-317F0C537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1507" y="365125"/>
            <a:ext cx="9804627" cy="1325563"/>
          </a:xfrm>
        </p:spPr>
        <p:txBody>
          <a:bodyPr>
            <a:noAutofit/>
          </a:bodyPr>
          <a:lstStyle>
            <a:lvl1pPr>
              <a:defRPr sz="4000"/>
            </a:lvl1pPr>
          </a:lstStyle>
          <a:p>
            <a:r>
              <a:rPr lang="nb-NO" noProof="0" dirty="0"/>
              <a:t>Klikk for å legge til tittel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453C3D-72CD-9D6E-E0C1-DE91674E062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31508" y="2653119"/>
            <a:ext cx="7643813" cy="3439705"/>
          </a:xfrm>
        </p:spPr>
        <p:txBody>
          <a:bodyPr>
            <a:noAutofit/>
          </a:bodyPr>
          <a:lstStyle>
            <a:lvl1pPr marL="0" indent="0">
              <a:lnSpc>
                <a:spcPct val="114000"/>
              </a:lnSpc>
              <a:buNone/>
              <a:defRPr sz="18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nb-NO" noProof="0" dirty="0"/>
              <a:t>Klikk for å legge til tekst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FA1F8E-8BE4-0712-44E4-DB9154311F2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3887" y="2059803"/>
            <a:ext cx="7643813" cy="475615"/>
          </a:xfrm>
        </p:spPr>
        <p:txBody>
          <a:bodyPr>
            <a:noAutofit/>
          </a:bodyPr>
          <a:lstStyle>
            <a:lvl1pPr marL="0" indent="0">
              <a:buNone/>
              <a:defRPr sz="2400"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nb-NO" noProof="0" dirty="0"/>
              <a:t>Klikk for å legge til subtittel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976FD4-9F63-B4B2-0A4F-313641F44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8DB8C-6875-E841-B2A9-CD719D8B2421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BCF5FD-7F79-61CB-B9D6-ECFF5B69C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BA2C54-A19A-2CB6-73C6-A9D191DF6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</p:spTree>
    <p:extLst>
      <p:ext uri="{BB962C8B-B14F-4D97-AF65-F5344CB8AC3E}">
        <p14:creationId xmlns:p14="http://schemas.microsoft.com/office/powerpoint/2010/main" val="4589171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+ Tekst + Bil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0D95B8-3283-5AA1-4974-FE5991F4938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3889" y="2353734"/>
            <a:ext cx="4967513" cy="3695094"/>
          </a:xfrm>
        </p:spPr>
        <p:txBody>
          <a:bodyPr>
            <a:noAutofit/>
          </a:bodyPr>
          <a:lstStyle>
            <a:lvl1pPr marL="0" indent="0">
              <a:lnSpc>
                <a:spcPct val="114000"/>
              </a:lnSpc>
              <a:buNone/>
              <a:defRPr sz="1800"/>
            </a:lvl1pPr>
          </a:lstStyle>
          <a:p>
            <a:pPr lvl="0"/>
            <a:r>
              <a:rPr lang="nb-NO" noProof="0" dirty="0"/>
              <a:t>Klikk for å legge til tekst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94664A-DDF9-984C-7B3C-3C6C35D1C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69492-5CDD-A74D-BB5D-080C54C712BA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265863-6AFB-9FCA-754A-643EF8F21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A58760-F210-E43B-789D-C3B9852F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3FC99600-F432-B464-C035-1653375ECC6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5999" y="643467"/>
            <a:ext cx="5472113" cy="5405363"/>
          </a:xfrm>
          <a:prstGeom prst="roundRect">
            <a:avLst>
              <a:gd name="adj" fmla="val 4253"/>
            </a:avLst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1DB6BD3-E091-3EBF-645F-BF2594A0016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1507" y="365125"/>
            <a:ext cx="4959895" cy="1325563"/>
          </a:xfrm>
        </p:spPr>
        <p:txBody>
          <a:bodyPr>
            <a:noAutofit/>
          </a:bodyPr>
          <a:lstStyle>
            <a:lvl1pPr>
              <a:defRPr sz="4000"/>
            </a:lvl1pPr>
          </a:lstStyle>
          <a:p>
            <a:r>
              <a:rPr lang="nb-NO" noProof="0" dirty="0"/>
              <a:t>Klikk for å legge til tittel</a:t>
            </a:r>
          </a:p>
        </p:txBody>
      </p:sp>
    </p:spTree>
    <p:extLst>
      <p:ext uri="{BB962C8B-B14F-4D97-AF65-F5344CB8AC3E}">
        <p14:creationId xmlns:p14="http://schemas.microsoft.com/office/powerpoint/2010/main" val="35961351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+ Tekst + Stort bil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C6500-FD24-1290-467F-0E3D1D705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8" y="4767262"/>
            <a:ext cx="4967513" cy="1325563"/>
          </a:xfrm>
        </p:spPr>
        <p:txBody>
          <a:bodyPr>
            <a:noAutofit/>
          </a:bodyPr>
          <a:lstStyle>
            <a:lvl1pPr>
              <a:defRPr sz="4000"/>
            </a:lvl1pPr>
          </a:lstStyle>
          <a:p>
            <a:r>
              <a:rPr lang="nb-NO" noProof="0" dirty="0"/>
              <a:t>Klikk for å legge </a:t>
            </a:r>
            <a:br>
              <a:rPr lang="nb-NO" noProof="0" dirty="0"/>
            </a:br>
            <a:r>
              <a:rPr lang="nb-NO" noProof="0" dirty="0"/>
              <a:t>til tittel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0D95B8-3283-5AA1-4974-FE5991F4938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096000" y="4792663"/>
            <a:ext cx="4967513" cy="1218671"/>
          </a:xfrm>
        </p:spPr>
        <p:txBody>
          <a:bodyPr>
            <a:noAutofit/>
          </a:bodyPr>
          <a:lstStyle>
            <a:lvl1pPr marL="0" indent="0">
              <a:lnSpc>
                <a:spcPct val="114000"/>
              </a:lnSpc>
              <a:buNone/>
              <a:defRPr sz="1800"/>
            </a:lvl1pPr>
          </a:lstStyle>
          <a:p>
            <a:pPr lvl="0"/>
            <a:r>
              <a:rPr lang="nb-NO" noProof="0" dirty="0"/>
              <a:t>Klikk for å legge til tekst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94664A-DDF9-984C-7B3C-3C6C35D1C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59F49-A57D-5F4F-8EBE-E83524DD77C9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265863-6AFB-9FCA-754A-643EF8F21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A58760-F210-E43B-789D-C3B9852F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3FC99600-F432-B464-C035-1653375ECC6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23888" y="643468"/>
            <a:ext cx="10950045" cy="3759200"/>
          </a:xfrm>
          <a:prstGeom prst="roundRect">
            <a:avLst>
              <a:gd name="adj" fmla="val 4253"/>
            </a:avLst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</p:spTree>
    <p:extLst>
      <p:ext uri="{BB962C8B-B14F-4D97-AF65-F5344CB8AC3E}">
        <p14:creationId xmlns:p14="http://schemas.microsoft.com/office/powerpoint/2010/main" val="37950048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+ 2 tekstkolonn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C6500-FD24-1290-467F-0E3D1D705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8" y="365125"/>
            <a:ext cx="10731500" cy="1325563"/>
          </a:xfrm>
        </p:spPr>
        <p:txBody>
          <a:bodyPr>
            <a:noAutofit/>
          </a:bodyPr>
          <a:lstStyle>
            <a:lvl1pPr>
              <a:defRPr sz="4000"/>
            </a:lvl1pPr>
          </a:lstStyle>
          <a:p>
            <a:r>
              <a:rPr lang="nb-NO" noProof="0" dirty="0"/>
              <a:t>Klikk for å legge til tittel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0D95B8-3283-5AA1-4974-FE5991F4938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3889" y="1953259"/>
            <a:ext cx="4967513" cy="4236403"/>
          </a:xfrm>
        </p:spPr>
        <p:txBody>
          <a:bodyPr>
            <a:noAutofit/>
          </a:bodyPr>
          <a:lstStyle>
            <a:lvl1pPr marL="0" indent="0">
              <a:lnSpc>
                <a:spcPct val="114000"/>
              </a:lnSpc>
              <a:buNone/>
              <a:defRPr sz="1800"/>
            </a:lvl1pPr>
          </a:lstStyle>
          <a:p>
            <a:pPr lvl="0"/>
            <a:r>
              <a:rPr lang="nb-NO" noProof="0" dirty="0"/>
              <a:t>Klikk for å legge til tekst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4041AA-BF91-E4A7-9D5D-E9C5648BF68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1953259"/>
            <a:ext cx="4967513" cy="4236403"/>
          </a:xfrm>
        </p:spPr>
        <p:txBody>
          <a:bodyPr>
            <a:noAutofit/>
          </a:bodyPr>
          <a:lstStyle>
            <a:lvl1pPr marL="0" indent="0">
              <a:lnSpc>
                <a:spcPct val="114000"/>
              </a:lnSpc>
              <a:buNone/>
              <a:defRPr sz="1800"/>
            </a:lvl1pPr>
          </a:lstStyle>
          <a:p>
            <a:pPr lvl="0"/>
            <a:r>
              <a:rPr lang="nb-NO" noProof="0" dirty="0"/>
              <a:t>Klikk for å legge til tekst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94664A-DDF9-984C-7B3C-3C6C35D1C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013A3-8726-3040-8361-784B17F6FB9B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265863-6AFB-9FCA-754A-643EF8F21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A58760-F210-E43B-789D-C3B9852F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</p:spTree>
    <p:extLst>
      <p:ext uri="{BB962C8B-B14F-4D97-AF65-F5344CB8AC3E}">
        <p14:creationId xmlns:p14="http://schemas.microsoft.com/office/powerpoint/2010/main" val="35288213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+ 2 bil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94664A-DDF9-984C-7B3C-3C6C35D1C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26E1-9E1A-9442-AF10-A29C02CBF5F6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265863-6AFB-9FCA-754A-643EF8F21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A58760-F210-E43B-789D-C3B9852F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3FC99600-F432-B464-C035-1653375ECC6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23888" y="2023533"/>
            <a:ext cx="5395912" cy="4025297"/>
          </a:xfrm>
          <a:prstGeom prst="roundRect">
            <a:avLst>
              <a:gd name="adj" fmla="val 6356"/>
            </a:avLst>
          </a:prstGeom>
          <a:solidFill>
            <a:schemeClr val="bg2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1507C09A-BAA3-6808-430C-B1A3948A409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169555" y="2023533"/>
            <a:ext cx="5395912" cy="4025297"/>
          </a:xfrm>
          <a:prstGeom prst="roundRect">
            <a:avLst>
              <a:gd name="adj" fmla="val 6356"/>
            </a:avLst>
          </a:prstGeom>
          <a:solidFill>
            <a:schemeClr val="bg2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ED60595-BAC1-2C47-98F1-6393A162BB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8" y="365125"/>
            <a:ext cx="10731500" cy="1325563"/>
          </a:xfrm>
        </p:spPr>
        <p:txBody>
          <a:bodyPr>
            <a:noAutofit/>
          </a:bodyPr>
          <a:lstStyle>
            <a:lvl1pPr>
              <a:defRPr sz="4000"/>
            </a:lvl1pPr>
          </a:lstStyle>
          <a:p>
            <a:r>
              <a:rPr lang="nb-NO" noProof="0" dirty="0"/>
              <a:t>Klikk for å legge til tittel</a:t>
            </a:r>
          </a:p>
        </p:txBody>
      </p:sp>
    </p:spTree>
    <p:extLst>
      <p:ext uri="{BB962C8B-B14F-4D97-AF65-F5344CB8AC3E}">
        <p14:creationId xmlns:p14="http://schemas.microsoft.com/office/powerpoint/2010/main" val="10066493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+ Subtittel + 2 tekstkolonn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C6500-FD24-1290-467F-0E3D1D705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8" y="365125"/>
            <a:ext cx="10731500" cy="1325563"/>
          </a:xfrm>
        </p:spPr>
        <p:txBody>
          <a:bodyPr>
            <a:noAutofit/>
          </a:bodyPr>
          <a:lstStyle>
            <a:lvl1pPr>
              <a:defRPr sz="4000"/>
            </a:lvl1pPr>
          </a:lstStyle>
          <a:p>
            <a:r>
              <a:rPr lang="nb-NO" noProof="0" dirty="0"/>
              <a:t>Klikk for å legge til tittel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565331-4AAD-5F61-98F3-2DAF04C978F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23889" y="1953259"/>
            <a:ext cx="4967513" cy="475615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noProof="0" dirty="0"/>
              <a:t>Klikk for å legge til undertittel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0D95B8-3283-5AA1-4974-FE5991F4938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3889" y="2697479"/>
            <a:ext cx="4967513" cy="3492183"/>
          </a:xfrm>
        </p:spPr>
        <p:txBody>
          <a:bodyPr>
            <a:noAutofit/>
          </a:bodyPr>
          <a:lstStyle>
            <a:lvl1pPr marL="0" indent="0">
              <a:lnSpc>
                <a:spcPct val="114000"/>
              </a:lnSpc>
              <a:buNone/>
              <a:defRPr sz="1800"/>
            </a:lvl1pPr>
          </a:lstStyle>
          <a:p>
            <a:pPr lvl="0"/>
            <a:r>
              <a:rPr lang="nb-NO" noProof="0" dirty="0"/>
              <a:t>Klikk for å legge til tekst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6A9767-E940-123F-7D60-73F40BF0D5D6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953259"/>
            <a:ext cx="4967513" cy="475615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noProof="0" dirty="0"/>
              <a:t>Klikk for å legge til undertittel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4041AA-BF91-E4A7-9D5D-E9C5648BF68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697479"/>
            <a:ext cx="4967513" cy="3492184"/>
          </a:xfrm>
        </p:spPr>
        <p:txBody>
          <a:bodyPr>
            <a:noAutofit/>
          </a:bodyPr>
          <a:lstStyle>
            <a:lvl1pPr marL="0" indent="0">
              <a:lnSpc>
                <a:spcPct val="114000"/>
              </a:lnSpc>
              <a:buNone/>
              <a:defRPr sz="1800" b="0"/>
            </a:lvl1pPr>
          </a:lstStyle>
          <a:p>
            <a:pPr lvl="0"/>
            <a:r>
              <a:rPr lang="nb-NO" noProof="0" dirty="0"/>
              <a:t>Klikk for å legge til tekst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94664A-DDF9-984C-7B3C-3C6C35D1C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3A37E-7390-0241-91D6-56E5DFDF6509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265863-6AFB-9FCA-754A-643EF8F21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A58760-F210-E43B-789D-C3B9852F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</p:spTree>
    <p:extLst>
      <p:ext uri="{BB962C8B-B14F-4D97-AF65-F5344CB8AC3E}">
        <p14:creationId xmlns:p14="http://schemas.microsoft.com/office/powerpoint/2010/main" val="4187409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+ Subtittel + 2 bil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C6500-FD24-1290-467F-0E3D1D705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8" y="365125"/>
            <a:ext cx="10731500" cy="1325563"/>
          </a:xfrm>
        </p:spPr>
        <p:txBody>
          <a:bodyPr>
            <a:noAutofit/>
          </a:bodyPr>
          <a:lstStyle>
            <a:lvl1pPr>
              <a:defRPr sz="4000"/>
            </a:lvl1pPr>
          </a:lstStyle>
          <a:p>
            <a:r>
              <a:rPr lang="nb-NO" noProof="0" dirty="0"/>
              <a:t>Klikk for å legge til tittel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565331-4AAD-5F61-98F3-2DAF04C978F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23889" y="1953259"/>
            <a:ext cx="4967513" cy="475615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noProof="0" dirty="0"/>
              <a:t>Klikk for å legge til undertittel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6A9767-E940-123F-7D60-73F40BF0D5D6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953259"/>
            <a:ext cx="4967513" cy="475615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noProof="0" dirty="0"/>
              <a:t>Klikk for å legge til undertittel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94664A-DDF9-984C-7B3C-3C6C35D1C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3E951-DE17-324D-AD93-A5478FC9D8FC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265863-6AFB-9FCA-754A-643EF8F21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A58760-F210-E43B-789D-C3B9852F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8A145A44-C2D7-A9DC-FF74-B45D5E11F2F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23888" y="2691445"/>
            <a:ext cx="5395912" cy="3357385"/>
          </a:xfrm>
          <a:prstGeom prst="roundRect">
            <a:avLst>
              <a:gd name="adj" fmla="val 7617"/>
            </a:avLst>
          </a:prstGeom>
          <a:solidFill>
            <a:schemeClr val="bg2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7743A3E4-B50F-E6D7-499D-E15859D98F1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169554" y="2691445"/>
            <a:ext cx="5395912" cy="3357385"/>
          </a:xfrm>
          <a:prstGeom prst="roundRect">
            <a:avLst>
              <a:gd name="adj" fmla="val 7617"/>
            </a:avLst>
          </a:prstGeom>
          <a:solidFill>
            <a:schemeClr val="bg2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/>
              <a:t>Klikk symbolet for </a:t>
            </a:r>
            <a:br>
              <a:rPr lang="nb-NO" noProof="0"/>
            </a:br>
            <a:r>
              <a:rPr lang="nb-NO" noProof="0"/>
              <a:t>å legge til bilde</a:t>
            </a:r>
          </a:p>
        </p:txBody>
      </p:sp>
    </p:spTree>
    <p:extLst>
      <p:ext uri="{BB962C8B-B14F-4D97-AF65-F5344CB8AC3E}">
        <p14:creationId xmlns:p14="http://schemas.microsoft.com/office/powerpoint/2010/main" val="17400868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+ Diagram/Tabell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E7F8B-585F-C986-7091-10462FCF1A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Autofit/>
          </a:bodyPr>
          <a:lstStyle>
            <a:lvl1pPr>
              <a:defRPr sz="4000"/>
            </a:lvl1pPr>
          </a:lstStyle>
          <a:p>
            <a:r>
              <a:rPr lang="nb-NO" noProof="0" dirty="0"/>
              <a:t>Klikk for å legge til tittel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555F92-78FF-9B41-10CE-7BAA73D1F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488A-D390-0B45-959B-E8E417DFFC72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6A96A6-7605-9F1C-B163-C14047E85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33EC7A-55ED-FF46-BCE5-DB81490BC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‹#›</a:t>
            </a:fld>
            <a:endParaRPr lang="nb-NO" noProof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A89B712E-D0EB-4385-8132-7AE1AB353AF6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3889" y="1998663"/>
            <a:ext cx="10836274" cy="4094162"/>
          </a:xfrm>
        </p:spPr>
        <p:txBody>
          <a:bodyPr>
            <a:noAutofit/>
          </a:bodyPr>
          <a:lstStyle>
            <a:lvl1pPr marL="0" indent="0" algn="ctr">
              <a:buNone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noProof="0" dirty="0"/>
              <a:t>Klikk symbolene for å legge til diagram/tabell/film/bilde</a:t>
            </a:r>
          </a:p>
          <a:p>
            <a:pPr lvl="0"/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33004515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ste side Svar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3E412-8081-3C15-1679-60372A48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19A187E-71F1-AB4C-A861-AFFE9F952660}" type="datetime1">
              <a:rPr lang="nb-NO" noProof="0" smtClean="0"/>
              <a:t>07.03.2025</a:t>
            </a:fld>
            <a:endParaRPr lang="nb-NO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FA44-1A4F-CB1D-D427-67D03CAD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nb-NO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7FE-F09A-3ACE-9699-62A0B9A27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0DD0C22-FCE9-484A-B82E-2CB19A4CBF95}" type="slidenum">
              <a:rPr lang="nb-NO" noProof="0" smtClean="0"/>
              <a:pPr/>
              <a:t>‹#›</a:t>
            </a:fld>
            <a:endParaRPr lang="nb-NO" noProof="0"/>
          </a:p>
        </p:txBody>
      </p:sp>
      <p:pic>
        <p:nvPicPr>
          <p:cNvPr id="3" name="Picture 2" descr="A black and white logo&#10;&#10;Description automatically generated">
            <a:extLst>
              <a:ext uri="{FF2B5EF4-FFF2-40B4-BE49-F238E27FC236}">
                <a16:creationId xmlns:a16="http://schemas.microsoft.com/office/drawing/2014/main" id="{35CB1DD8-C33E-3F8C-4B12-051A7B83C1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54497" y="4907209"/>
            <a:ext cx="3969134" cy="8591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AF68784-46E3-F9C8-ECBB-05F9FB05BFD0}"/>
              </a:ext>
            </a:extLst>
          </p:cNvPr>
          <p:cNvSpPr txBox="1"/>
          <p:nvPr userDrawn="1"/>
        </p:nvSpPr>
        <p:spPr>
          <a:xfrm>
            <a:off x="623887" y="2144103"/>
            <a:ext cx="10944226" cy="2285241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nb-NO" sz="5500" noProof="0">
                <a:solidFill>
                  <a:schemeClr val="bg1"/>
                </a:solidFill>
              </a:rPr>
              <a:t>Faglig ambisiøs, </a:t>
            </a:r>
            <a:br>
              <a:rPr lang="nb-NO" sz="5500" noProof="0">
                <a:solidFill>
                  <a:schemeClr val="bg1"/>
                </a:solidFill>
              </a:rPr>
            </a:br>
            <a:r>
              <a:rPr lang="nb-NO" sz="5500" noProof="0">
                <a:solidFill>
                  <a:schemeClr val="bg1"/>
                </a:solidFill>
              </a:rPr>
              <a:t>fremtidsrettet og samspillende </a:t>
            </a:r>
            <a:br>
              <a:rPr lang="nb-NO" sz="5500" noProof="0">
                <a:solidFill>
                  <a:schemeClr val="bg1"/>
                </a:solidFill>
              </a:rPr>
            </a:br>
            <a:r>
              <a:rPr lang="nb-NO" sz="5500" noProof="0">
                <a:solidFill>
                  <a:schemeClr val="bg1"/>
                </a:solidFill>
              </a:rPr>
              <a:t>– for én helse</a:t>
            </a:r>
            <a:endParaRPr lang="en-NO" sz="5500">
              <a:solidFill>
                <a:schemeClr val="bg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4B2CFEC-EF9D-ACC6-CDE0-303061D32EAF}"/>
              </a:ext>
            </a:extLst>
          </p:cNvPr>
          <p:cNvSpPr/>
          <p:nvPr userDrawn="1"/>
        </p:nvSpPr>
        <p:spPr>
          <a:xfrm>
            <a:off x="514350" y="6134100"/>
            <a:ext cx="1914525" cy="5810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7350615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ste side Luf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3E412-8081-3C15-1679-60372A48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CFC3D8CA-496E-764D-9036-C10198F69827}" type="datetime1">
              <a:rPr lang="nb-NO" smtClean="0"/>
              <a:t>07.03.2025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FA44-1A4F-CB1D-D427-67D03CAD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7FE-F09A-3ACE-9699-62A0B9A27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0DD0C22-FCE9-484A-B82E-2CB19A4CBF95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50B26A-C332-1CFB-2EDF-8B113F784006}"/>
              </a:ext>
            </a:extLst>
          </p:cNvPr>
          <p:cNvSpPr txBox="1"/>
          <p:nvPr userDrawn="1"/>
        </p:nvSpPr>
        <p:spPr>
          <a:xfrm>
            <a:off x="12505267" y="62907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endParaRPr lang="nb-NO" noProof="0"/>
          </a:p>
        </p:txBody>
      </p:sp>
      <p:pic>
        <p:nvPicPr>
          <p:cNvPr id="9" name="Picture 8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7D269308-DC55-B363-7857-2DE9D2C30AB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54497" y="4915990"/>
            <a:ext cx="3969134" cy="84064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B163EB-8009-521E-719D-1A6E0F59ECAB}"/>
              </a:ext>
            </a:extLst>
          </p:cNvPr>
          <p:cNvSpPr txBox="1"/>
          <p:nvPr userDrawn="1"/>
        </p:nvSpPr>
        <p:spPr>
          <a:xfrm>
            <a:off x="623887" y="2144103"/>
            <a:ext cx="10944226" cy="2285241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nb-NO" sz="5500" noProof="0" dirty="0">
                <a:solidFill>
                  <a:schemeClr val="tx1"/>
                </a:solidFill>
              </a:rPr>
              <a:t>Faglig ambisiøs, </a:t>
            </a:r>
            <a:br>
              <a:rPr lang="nb-NO" sz="5500" noProof="0" dirty="0">
                <a:solidFill>
                  <a:schemeClr val="tx1"/>
                </a:solidFill>
              </a:rPr>
            </a:br>
            <a:r>
              <a:rPr lang="nb-NO" sz="5500" noProof="0" dirty="0">
                <a:solidFill>
                  <a:schemeClr val="tx1"/>
                </a:solidFill>
              </a:rPr>
              <a:t>fremtidsrettet og samspillende </a:t>
            </a:r>
            <a:br>
              <a:rPr lang="nb-NO" sz="5500" noProof="0" dirty="0">
                <a:solidFill>
                  <a:schemeClr val="tx1"/>
                </a:solidFill>
              </a:rPr>
            </a:br>
            <a:r>
              <a:rPr lang="nb-NO" sz="5500" noProof="0" dirty="0">
                <a:solidFill>
                  <a:schemeClr val="tx1"/>
                </a:solidFill>
              </a:rPr>
              <a:t>– for én helse</a:t>
            </a:r>
            <a:endParaRPr lang="en-NO" sz="5500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63DD566-81A2-DD94-D0D3-EB342FDCC554}"/>
              </a:ext>
            </a:extLst>
          </p:cNvPr>
          <p:cNvSpPr/>
          <p:nvPr userDrawn="1"/>
        </p:nvSpPr>
        <p:spPr>
          <a:xfrm>
            <a:off x="514350" y="6134100"/>
            <a:ext cx="1914525" cy="5810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6961221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ste side Van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3E412-8081-3C15-1679-60372A48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CCCB79A-DF42-384C-A438-3A08F67A341E}" type="datetime1">
              <a:rPr lang="nb-NO" smtClean="0"/>
              <a:t>07.03.2025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FA44-1A4F-CB1D-D427-67D03CAD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7FE-F09A-3ACE-9699-62A0B9A27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0DD0C22-FCE9-484A-B82E-2CB19A4CBF95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CC199F-084C-E910-D7B4-CB658585E161}"/>
              </a:ext>
            </a:extLst>
          </p:cNvPr>
          <p:cNvSpPr txBox="1"/>
          <p:nvPr userDrawn="1"/>
        </p:nvSpPr>
        <p:spPr>
          <a:xfrm>
            <a:off x="623887" y="2144103"/>
            <a:ext cx="10944226" cy="2285241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nb-NO" sz="5500" noProof="0">
                <a:solidFill>
                  <a:schemeClr val="bg1"/>
                </a:solidFill>
              </a:rPr>
              <a:t>Faglig ambisiøs, </a:t>
            </a:r>
            <a:br>
              <a:rPr lang="nb-NO" sz="5500" noProof="0">
                <a:solidFill>
                  <a:schemeClr val="bg1"/>
                </a:solidFill>
              </a:rPr>
            </a:br>
            <a:r>
              <a:rPr lang="nb-NO" sz="5500" noProof="0">
                <a:solidFill>
                  <a:schemeClr val="bg1"/>
                </a:solidFill>
              </a:rPr>
              <a:t>fremtidsrettet og samspillende </a:t>
            </a:r>
            <a:br>
              <a:rPr lang="nb-NO" sz="5500" noProof="0">
                <a:solidFill>
                  <a:schemeClr val="bg1"/>
                </a:solidFill>
              </a:rPr>
            </a:br>
            <a:r>
              <a:rPr lang="nb-NO" sz="5500" noProof="0">
                <a:solidFill>
                  <a:schemeClr val="bg1"/>
                </a:solidFill>
              </a:rPr>
              <a:t>– for én helse</a:t>
            </a:r>
            <a:endParaRPr lang="en-NO" sz="5500">
              <a:solidFill>
                <a:schemeClr val="bg1"/>
              </a:solidFill>
            </a:endParaRPr>
          </a:p>
        </p:txBody>
      </p:sp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8BA8E0B9-44E5-9008-017F-B227B9665AA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54497" y="4907209"/>
            <a:ext cx="3969134" cy="85915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B953E65-50BE-3667-534D-9AB6DE21FE60}"/>
              </a:ext>
            </a:extLst>
          </p:cNvPr>
          <p:cNvSpPr/>
          <p:nvPr userDrawn="1"/>
        </p:nvSpPr>
        <p:spPr>
          <a:xfrm>
            <a:off x="514350" y="6134100"/>
            <a:ext cx="1914525" cy="5810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7531392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ste side Jord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3E412-8081-3C15-1679-60372A486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CFC3D8CA-496E-764D-9036-C10198F69827}" type="datetime1">
              <a:rPr lang="nb-NO" smtClean="0"/>
              <a:t>07.03.2025</a:t>
            </a:fld>
            <a:endParaRPr lang="nb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4FA44-1A4F-CB1D-D427-67D03CADC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7FE-F09A-3ACE-9699-62A0B9A27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0DD0C22-FCE9-484A-B82E-2CB19A4CBF95}" type="slidenum">
              <a:rPr lang="nb-NO" smtClean="0"/>
              <a:pPr/>
              <a:t>‹#›</a:t>
            </a:fld>
            <a:endParaRPr lang="nb-NO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50B26A-C332-1CFB-2EDF-8B113F784006}"/>
              </a:ext>
            </a:extLst>
          </p:cNvPr>
          <p:cNvSpPr txBox="1"/>
          <p:nvPr userDrawn="1"/>
        </p:nvSpPr>
        <p:spPr>
          <a:xfrm>
            <a:off x="12505267" y="62907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endParaRPr lang="nb-NO" noProof="0"/>
          </a:p>
        </p:txBody>
      </p:sp>
      <p:pic>
        <p:nvPicPr>
          <p:cNvPr id="9" name="Picture 8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7D269308-DC55-B363-7857-2DE9D2C30AB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54497" y="4915990"/>
            <a:ext cx="3969134" cy="84064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B163EB-8009-521E-719D-1A6E0F59ECAB}"/>
              </a:ext>
            </a:extLst>
          </p:cNvPr>
          <p:cNvSpPr txBox="1"/>
          <p:nvPr userDrawn="1"/>
        </p:nvSpPr>
        <p:spPr>
          <a:xfrm>
            <a:off x="623887" y="2144103"/>
            <a:ext cx="10944226" cy="2285241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algn="ctr">
              <a:lnSpc>
                <a:spcPct val="90000"/>
              </a:lnSpc>
            </a:pPr>
            <a:r>
              <a:rPr lang="nb-NO" sz="5500" noProof="0">
                <a:solidFill>
                  <a:schemeClr val="tx1"/>
                </a:solidFill>
              </a:rPr>
              <a:t>Faglig ambisiøs, </a:t>
            </a:r>
            <a:br>
              <a:rPr lang="nb-NO" sz="5500" noProof="0">
                <a:solidFill>
                  <a:schemeClr val="tx1"/>
                </a:solidFill>
              </a:rPr>
            </a:br>
            <a:r>
              <a:rPr lang="nb-NO" sz="5500" noProof="0">
                <a:solidFill>
                  <a:schemeClr val="tx1"/>
                </a:solidFill>
              </a:rPr>
              <a:t>fremtidsrettet og samspillende </a:t>
            </a:r>
            <a:br>
              <a:rPr lang="nb-NO" sz="5500" noProof="0">
                <a:solidFill>
                  <a:schemeClr val="tx1"/>
                </a:solidFill>
              </a:rPr>
            </a:br>
            <a:r>
              <a:rPr lang="nb-NO" sz="5500" noProof="0">
                <a:solidFill>
                  <a:schemeClr val="tx1"/>
                </a:solidFill>
              </a:rPr>
              <a:t>– for én helse</a:t>
            </a:r>
            <a:endParaRPr lang="en-NO" sz="550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6909DB1-692E-531B-9B75-97393700798D}"/>
              </a:ext>
            </a:extLst>
          </p:cNvPr>
          <p:cNvSpPr/>
          <p:nvPr userDrawn="1"/>
        </p:nvSpPr>
        <p:spPr>
          <a:xfrm>
            <a:off x="514350" y="6134100"/>
            <a:ext cx="1914525" cy="5810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720264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image" Target="../media/image1.png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0640D4-2D06-3109-9DE0-F80307C57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365125"/>
            <a:ext cx="10836275" cy="132556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NO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53D177-A432-F157-B1EB-37EFEC16E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1825624"/>
            <a:ext cx="9804626" cy="426720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E58364-2B18-2A37-364E-C7441B4B69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566627" y="6355443"/>
            <a:ext cx="681036" cy="19594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A4F30A-EA78-1C4F-821F-B8D3EB421FD9}" type="datetime1">
              <a:rPr lang="nb-NO" smtClean="0"/>
              <a:t>07.03.2025</a:t>
            </a:fld>
            <a:endParaRPr lang="en-N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AED73-1A98-6997-7AA0-51DB32A874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39064" y="6356350"/>
            <a:ext cx="4597400" cy="19503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6E92E7-C9A6-DC00-72BE-8642B397AC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98464" y="6355443"/>
            <a:ext cx="269649" cy="19594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DD0C22-FCE9-484A-B82E-2CB19A4CBF95}" type="slidenum">
              <a:rPr lang="en-NO" smtClean="0"/>
              <a:pPr/>
              <a:t>‹#›</a:t>
            </a:fld>
            <a:endParaRPr lang="en-NO"/>
          </a:p>
        </p:txBody>
      </p:sp>
      <p:pic>
        <p:nvPicPr>
          <p:cNvPr id="7" name="Picture 6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C0F2B9CC-6243-8635-9DB5-5A08EC22DFB8}"/>
              </a:ext>
            </a:extLst>
          </p:cNvPr>
          <p:cNvPicPr>
            <a:picLocks noChangeAspect="1"/>
          </p:cNvPicPr>
          <p:nvPr userDrawn="1"/>
        </p:nvPicPr>
        <p:blipFill>
          <a:blip r:embed="rId39"/>
          <a:stretch>
            <a:fillRect/>
          </a:stretch>
        </p:blipFill>
        <p:spPr>
          <a:xfrm>
            <a:off x="623888" y="6244959"/>
            <a:ext cx="1646561" cy="34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98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93" r:id="rId2"/>
    <p:sldLayoutId id="2147483661" r:id="rId3"/>
    <p:sldLayoutId id="2147483662" r:id="rId4"/>
    <p:sldLayoutId id="2147483664" r:id="rId5"/>
    <p:sldLayoutId id="2147483694" r:id="rId6"/>
    <p:sldLayoutId id="2147483665" r:id="rId7"/>
    <p:sldLayoutId id="2147483666" r:id="rId8"/>
    <p:sldLayoutId id="2147483695" r:id="rId9"/>
    <p:sldLayoutId id="2147483675" r:id="rId10"/>
    <p:sldLayoutId id="2147483696" r:id="rId11"/>
    <p:sldLayoutId id="2147483676" r:id="rId12"/>
    <p:sldLayoutId id="2147483698" r:id="rId13"/>
    <p:sldLayoutId id="2147483678" r:id="rId14"/>
    <p:sldLayoutId id="2147483697" r:id="rId15"/>
    <p:sldLayoutId id="2147483679" r:id="rId16"/>
    <p:sldLayoutId id="2147483668" r:id="rId17"/>
    <p:sldLayoutId id="2147483699" r:id="rId18"/>
    <p:sldLayoutId id="2147483669" r:id="rId19"/>
    <p:sldLayoutId id="2147483702" r:id="rId20"/>
    <p:sldLayoutId id="2147483672" r:id="rId21"/>
    <p:sldLayoutId id="2147483701" r:id="rId22"/>
    <p:sldLayoutId id="2147483671" r:id="rId23"/>
    <p:sldLayoutId id="2147483652" r:id="rId24"/>
    <p:sldLayoutId id="2147483692" r:id="rId25"/>
    <p:sldLayoutId id="2147483682" r:id="rId26"/>
    <p:sldLayoutId id="2147483685" r:id="rId27"/>
    <p:sldLayoutId id="2147483684" r:id="rId28"/>
    <p:sldLayoutId id="2147483683" r:id="rId29"/>
    <p:sldLayoutId id="2147483686" r:id="rId30"/>
    <p:sldLayoutId id="2147483687" r:id="rId31"/>
    <p:sldLayoutId id="2147483653" r:id="rId32"/>
    <p:sldLayoutId id="2147483654" r:id="rId33"/>
    <p:sldLayoutId id="2147483689" r:id="rId34"/>
    <p:sldLayoutId id="2147483703" r:id="rId35"/>
    <p:sldLayoutId id="2147483690" r:id="rId36"/>
    <p:sldLayoutId id="2147483691" r:id="rId3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500" b="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4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93" userDrawn="1">
          <p15:clr>
            <a:srgbClr val="F26B43"/>
          </p15:clr>
        </p15:guide>
        <p15:guide id="4" pos="7287" userDrawn="1">
          <p15:clr>
            <a:srgbClr val="F26B43"/>
          </p15:clr>
        </p15:guide>
        <p15:guide id="5" orient="horz" pos="383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C72B8D93-F2B3-C01F-C337-608369803D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499CC3B8-EB74-C875-68C6-E9C240B77F5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483EDB-4A0A-0915-CD4F-D113864D7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pPr/>
              <a:t>1</a:t>
            </a:fld>
            <a:endParaRPr lang="nb-NO" noProof="0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1E68369-9095-5ED5-8DD0-DDE6ADFD76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019891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CBB9DC6D-9191-7BCA-2668-FF9447D92B5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38762C-F4CD-1A41-7DA1-E47C70F9A9C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38D535-E289-7C9A-5E85-4F15C4AC43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483EDB-4A0A-0915-CD4F-D113864D7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pPr/>
              <a:t>2</a:t>
            </a:fld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3621515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E5C1D-8AD1-DB89-B1A9-757EF980B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CBE7DFA-B459-0097-10C6-D16BF45FA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3</a:t>
            </a:fld>
            <a:endParaRPr lang="nb-NO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0C7BBE-90EB-B6A0-CEDE-1C954A43622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90BA74-6C35-C748-D2EE-9C138829595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8A2A2D8-57DB-1706-5EBC-5D7F6BAAD674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CABE43F-08BB-388D-8A78-FE02ED225E3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E207895-20F8-819F-8571-2FAF958BBC2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DB469F6-6F3C-6FB1-FEA5-BF8DD80C0FD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039378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AA839-708E-DCDA-67A3-D0E76ACC4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23C513A-A8E1-FB43-5212-A36FDB9E1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smtClean="0"/>
              <a:pPr/>
              <a:t>4</a:t>
            </a:fld>
            <a:endParaRPr lang="nb-NO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775B895E-FEE9-E16D-5840-F341CC35FE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3574805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5DDF03F-2C49-8463-F39E-38D835805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EA2566F-68A4-5598-81BA-E5BCF615B01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9411CC-F23F-4763-99FF-206675BA8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5</a:t>
            </a:fld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412746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CC27929-3A58-EBE3-7B8E-B14B6AF10AD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A97CA1E-40CD-7847-C1FC-CD78DF9FF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t>6</a:t>
            </a:fld>
            <a:endParaRPr lang="nb-NO" noProof="0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AC5669D-0EA2-4B2F-1498-56DB69B917F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97DA8B8-C5E8-9819-AF7E-D2FD29B89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392196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06FD0C5-3BB2-6F54-16F4-0FFE2D376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pPr/>
              <a:t>7</a:t>
            </a:fld>
            <a:endParaRPr lang="nb-NO" noProof="0" dirty="0"/>
          </a:p>
        </p:txBody>
      </p:sp>
    </p:spTree>
    <p:extLst>
      <p:ext uri="{BB962C8B-B14F-4D97-AF65-F5344CB8AC3E}">
        <p14:creationId xmlns:p14="http://schemas.microsoft.com/office/powerpoint/2010/main" val="1837928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28EAE3-0463-0170-2F4A-4F1B86515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b="0" i="0" u="none" strike="noStrike" dirty="0"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VI </a:t>
            </a:r>
            <a:r>
              <a:rPr lang="nb-NO" b="0" i="0" u="none" strike="noStrike" noProof="0" dirty="0"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samfunnsoppdrag</a:t>
            </a:r>
            <a:r>
              <a:rPr lang="nb-NO" b="0" i="0" u="none" strike="noStrike" dirty="0">
                <a:solidFill>
                  <a:srgbClr val="212121"/>
                </a:solidFill>
                <a:effectLst/>
                <a:latin typeface="Aptos" panose="020B0004020202020204" pitchFamily="34" charset="0"/>
              </a:rPr>
              <a:t> og lokasjoner</a:t>
            </a:r>
            <a:endParaRPr lang="nb-NO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4DD16C-6E4B-730B-A535-9E12A39AD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pPr/>
              <a:t>8</a:t>
            </a:fld>
            <a:endParaRPr lang="nb-NO" noProof="0"/>
          </a:p>
        </p:txBody>
      </p:sp>
      <p:pic>
        <p:nvPicPr>
          <p:cNvPr id="7" name="Content Placeholder 6" descr="A diagram of a pyramid&#10;&#10;Description automatically generated">
            <a:extLst>
              <a:ext uri="{FF2B5EF4-FFF2-40B4-BE49-F238E27FC236}">
                <a16:creationId xmlns:a16="http://schemas.microsoft.com/office/drawing/2014/main" id="{383B8DEF-408A-D2B1-F6FF-171A63508162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546354" y="2611093"/>
            <a:ext cx="2969972" cy="2570276"/>
          </a:xfrm>
        </p:spPr>
      </p:pic>
      <p:pic>
        <p:nvPicPr>
          <p:cNvPr id="9" name="Picture 8" descr="A diagram of a pyramid&#10;&#10;Description automatically generated">
            <a:extLst>
              <a:ext uri="{FF2B5EF4-FFF2-40B4-BE49-F238E27FC236}">
                <a16:creationId xmlns:a16="http://schemas.microsoft.com/office/drawing/2014/main" id="{78C1E96D-68A8-D12D-5DE3-E7A753B2E1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02" y="2611094"/>
            <a:ext cx="2969971" cy="2570275"/>
          </a:xfrm>
          <a:prstGeom prst="rect">
            <a:avLst/>
          </a:prstGeom>
        </p:spPr>
      </p:pic>
      <p:sp>
        <p:nvSpPr>
          <p:cNvPr id="11" name="Title 3">
            <a:extLst>
              <a:ext uri="{FF2B5EF4-FFF2-40B4-BE49-F238E27FC236}">
                <a16:creationId xmlns:a16="http://schemas.microsoft.com/office/drawing/2014/main" id="{774E0832-F449-5653-276E-AED4C8B53025}"/>
              </a:ext>
            </a:extLst>
          </p:cNvPr>
          <p:cNvSpPr txBox="1">
            <a:spLocks/>
          </p:cNvSpPr>
          <p:nvPr/>
        </p:nvSpPr>
        <p:spPr>
          <a:xfrm>
            <a:off x="623886" y="1545616"/>
            <a:ext cx="6428555" cy="46439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b-NO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Kopier og lim i </a:t>
            </a:r>
            <a:r>
              <a:rPr lang="nb-NO" sz="1800" dirty="0"/>
              <a:t>presentasjonen ved behov</a:t>
            </a:r>
            <a:endParaRPr lang="en-NO" sz="1800" dirty="0"/>
          </a:p>
        </p:txBody>
      </p:sp>
      <p:pic>
        <p:nvPicPr>
          <p:cNvPr id="5" name="Picture 4" descr="A map of the country&#10;&#10;AI-generated content may be incorrect.">
            <a:extLst>
              <a:ext uri="{FF2B5EF4-FFF2-40B4-BE49-F238E27FC236}">
                <a16:creationId xmlns:a16="http://schemas.microsoft.com/office/drawing/2014/main" id="{73493D45-BC68-BA03-9C56-55374413A9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0354" y="2598744"/>
            <a:ext cx="2903364" cy="2597373"/>
          </a:xfrm>
          <a:prstGeom prst="rect">
            <a:avLst/>
          </a:prstGeom>
        </p:spPr>
      </p:pic>
      <p:pic>
        <p:nvPicPr>
          <p:cNvPr id="8" name="Picture 7" descr="A map of norway with blue dots and black text&#10;&#10;AI-generated content may be incorrect.">
            <a:extLst>
              <a:ext uri="{FF2B5EF4-FFF2-40B4-BE49-F238E27FC236}">
                <a16:creationId xmlns:a16="http://schemas.microsoft.com/office/drawing/2014/main" id="{A073622F-16A1-06FD-AE80-1FC48A4677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4607" y="2598746"/>
            <a:ext cx="2903364" cy="2597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581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EE4F46-09FB-B0D2-7D37-0B7022F233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887" y="951764"/>
            <a:ext cx="7643813" cy="47282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nb-NO" sz="5500"/>
              <a:t>Presentasjonstittel: 55</a:t>
            </a:r>
          </a:p>
          <a:p>
            <a:pPr marL="0" indent="0">
              <a:buNone/>
            </a:pPr>
            <a:r>
              <a:rPr lang="nb-NO" sz="4800" noProof="0"/>
              <a:t>Kapitteltittel: 48</a:t>
            </a:r>
            <a:endParaRPr lang="en-NO" sz="4800" noProof="0"/>
          </a:p>
          <a:p>
            <a:pPr marL="0" indent="0">
              <a:buNone/>
            </a:pPr>
            <a:r>
              <a:rPr lang="en-NO" sz="4000"/>
              <a:t>Tittel: 40</a:t>
            </a:r>
          </a:p>
          <a:p>
            <a:pPr marL="0" indent="0">
              <a:buNone/>
            </a:pPr>
            <a:r>
              <a:rPr lang="en-NO"/>
              <a:t>Subtittel: 24</a:t>
            </a:r>
          </a:p>
          <a:p>
            <a:r>
              <a:rPr lang="en-NO"/>
              <a:t>Punktliste 1: 24</a:t>
            </a:r>
          </a:p>
          <a:p>
            <a:pPr lvl="1"/>
            <a:r>
              <a:rPr lang="en-NO"/>
              <a:t>Punktliste 2: 18</a:t>
            </a:r>
          </a:p>
          <a:p>
            <a:pPr marL="0" indent="0">
              <a:buNone/>
            </a:pPr>
            <a:r>
              <a:rPr lang="en-NO" sz="1800"/>
              <a:t>Mengdetekst: 18</a:t>
            </a:r>
          </a:p>
          <a:p>
            <a:endParaRPr lang="en-NO"/>
          </a:p>
          <a:p>
            <a:endParaRPr lang="en-NO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3B3583C-3753-2BC7-B63E-0A10DEBEF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D0C22-FCE9-484A-B82E-2CB19A4CBF95}" type="slidenum">
              <a:rPr lang="nb-NO" noProof="0" smtClean="0"/>
              <a:pPr/>
              <a:t>9</a:t>
            </a:fld>
            <a:endParaRPr lang="nb-NO" noProof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DFEBDC2-00A4-422A-EB39-4C0008C0045D}"/>
              </a:ext>
            </a:extLst>
          </p:cNvPr>
          <p:cNvSpPr txBox="1"/>
          <p:nvPr/>
        </p:nvSpPr>
        <p:spPr>
          <a:xfrm>
            <a:off x="0" y="-307777"/>
            <a:ext cx="311971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nb-NO" sz="2000" noProof="0">
                <a:solidFill>
                  <a:schemeClr val="accent1"/>
                </a:solidFill>
              </a:rPr>
              <a:t>Skriftstørrelser og fargepalett</a:t>
            </a:r>
          </a:p>
        </p:txBody>
      </p:sp>
      <p:pic>
        <p:nvPicPr>
          <p:cNvPr id="2" name="Picture 1" descr="A screenshot of a color chart&#10;&#10;Description automatically generated">
            <a:extLst>
              <a:ext uri="{FF2B5EF4-FFF2-40B4-BE49-F238E27FC236}">
                <a16:creationId xmlns:a16="http://schemas.microsoft.com/office/drawing/2014/main" id="{145D85AB-A101-1CE1-074E-397E2DCC07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" t="2559" r="1288"/>
          <a:stretch/>
        </p:blipFill>
        <p:spPr>
          <a:xfrm>
            <a:off x="8699937" y="3397986"/>
            <a:ext cx="2868175" cy="2144876"/>
          </a:xfrm>
          <a:prstGeom prst="rect">
            <a:avLst/>
          </a:prstGeom>
        </p:spPr>
      </p:pic>
      <p:sp>
        <p:nvSpPr>
          <p:cNvPr id="5" name="Content Placeholder 21">
            <a:extLst>
              <a:ext uri="{FF2B5EF4-FFF2-40B4-BE49-F238E27FC236}">
                <a16:creationId xmlns:a16="http://schemas.microsoft.com/office/drawing/2014/main" id="{741E942B-09A3-4832-E9CB-480F28D92B8D}"/>
              </a:ext>
            </a:extLst>
          </p:cNvPr>
          <p:cNvSpPr txBox="1">
            <a:spLocks/>
          </p:cNvSpPr>
          <p:nvPr/>
        </p:nvSpPr>
        <p:spPr>
          <a:xfrm>
            <a:off x="8702991" y="1128712"/>
            <a:ext cx="2865121" cy="63702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457200" indent="-457200" algn="l" defTabSz="914400" rtl="0" eaLnBrk="1" latinLnBrk="0" hangingPunct="1">
              <a:lnSpc>
                <a:spcPct val="114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114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14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14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14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b-NO" sz="1800" b="1" noProof="0"/>
              <a:t>Font: </a:t>
            </a:r>
            <a:r>
              <a:rPr lang="nb-NO" sz="1800" noProof="0" err="1"/>
              <a:t>Calibri</a:t>
            </a:r>
            <a:r>
              <a:rPr lang="nb-NO" sz="1800" noProof="0"/>
              <a:t> (Brødtekst) på både tittel og mengdetekst</a:t>
            </a:r>
          </a:p>
          <a:p>
            <a:pPr marL="0" indent="0">
              <a:buNone/>
            </a:pPr>
            <a:endParaRPr lang="nb-NO" sz="1800" noProof="0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B91349AF-DB96-9032-C5AB-117701D192D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8036" b="48494"/>
          <a:stretch/>
        </p:blipFill>
        <p:spPr>
          <a:xfrm>
            <a:off x="8702992" y="1906026"/>
            <a:ext cx="2865121" cy="440798"/>
          </a:xfrm>
          <a:prstGeom prst="rect">
            <a:avLst/>
          </a:prstGeom>
        </p:spPr>
      </p:pic>
      <p:sp>
        <p:nvSpPr>
          <p:cNvPr id="7" name="Content Placeholder 21">
            <a:extLst>
              <a:ext uri="{FF2B5EF4-FFF2-40B4-BE49-F238E27FC236}">
                <a16:creationId xmlns:a16="http://schemas.microsoft.com/office/drawing/2014/main" id="{4A655D03-1298-3653-71B3-3B2F92DD63C8}"/>
              </a:ext>
            </a:extLst>
          </p:cNvPr>
          <p:cNvSpPr txBox="1">
            <a:spLocks/>
          </p:cNvSpPr>
          <p:nvPr/>
        </p:nvSpPr>
        <p:spPr>
          <a:xfrm>
            <a:off x="8702992" y="2487112"/>
            <a:ext cx="2865121" cy="69287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457200" indent="-457200" algn="l" defTabSz="914400" rtl="0" eaLnBrk="1" latinLnBrk="0" hangingPunct="1">
              <a:lnSpc>
                <a:spcPct val="114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114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14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14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14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b-NO" sz="1800" b="1" noProof="0"/>
              <a:t>Farge på font: </a:t>
            </a:r>
            <a:r>
              <a:rPr lang="nb-NO" sz="1800" noProof="0"/>
              <a:t>skal alltid være vår egendefinerte sort</a:t>
            </a:r>
            <a:br>
              <a:rPr lang="nb-NO" sz="1400" noProof="0"/>
            </a:br>
            <a:endParaRPr lang="nb-NO" sz="1400" noProof="0"/>
          </a:p>
          <a:p>
            <a:pPr marL="0" indent="0">
              <a:buFont typeface="Arial" panose="020B0604020202020204" pitchFamily="34" charset="0"/>
              <a:buNone/>
            </a:pPr>
            <a:endParaRPr lang="nb-NO" sz="1800" noProof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4697E01-8FC1-1273-15B0-C1A4787B7DAB}"/>
              </a:ext>
            </a:extLst>
          </p:cNvPr>
          <p:cNvCxnSpPr>
            <a:cxnSpLocks/>
          </p:cNvCxnSpPr>
          <p:nvPr/>
        </p:nvCxnSpPr>
        <p:spPr>
          <a:xfrm>
            <a:off x="9200920" y="3179989"/>
            <a:ext cx="0" cy="34097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0022980"/>
      </p:ext>
    </p:extLst>
  </p:cSld>
  <p:clrMapOvr>
    <a:masterClrMapping/>
  </p:clrMapOvr>
</p:sld>
</file>

<file path=ppt/theme/theme1.xml><?xml version="1.0" encoding="utf-8"?>
<a:theme xmlns:a="http://schemas.openxmlformats.org/drawingml/2006/main" name="Veterinærinstituttet">
  <a:themeElements>
    <a:clrScheme name="Veterinærinstituttet">
      <a:dk1>
        <a:srgbClr val="091A3E"/>
      </a:dk1>
      <a:lt1>
        <a:srgbClr val="FFFFFF"/>
      </a:lt1>
      <a:dk2>
        <a:srgbClr val="091A3E"/>
      </a:dk2>
      <a:lt2>
        <a:srgbClr val="FFFFFF"/>
      </a:lt2>
      <a:accent1>
        <a:srgbClr val="1C4FB9"/>
      </a:accent1>
      <a:accent2>
        <a:srgbClr val="D7F3FF"/>
      </a:accent2>
      <a:accent3>
        <a:srgbClr val="59CD8B"/>
      </a:accent3>
      <a:accent4>
        <a:srgbClr val="BCEED1"/>
      </a:accent4>
      <a:accent5>
        <a:srgbClr val="95D9F3"/>
      </a:accent5>
      <a:accent6>
        <a:srgbClr val="FFDAD3"/>
      </a:accent6>
      <a:hlink>
        <a:srgbClr val="1C4FB9"/>
      </a:hlink>
      <a:folHlink>
        <a:srgbClr val="FFDAD3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6" id="{D7E5DB50-9A6A-5147-91F4-2A1EF92FDCA9}" vid="{24AE319B-4B13-1547-8C0A-7A21C73412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68</Words>
  <Application>Microsoft Macintosh PowerPoint</Application>
  <PresentationFormat>Widescreen</PresentationFormat>
  <Paragraphs>21</Paragraphs>
  <Slides>9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Arial</vt:lpstr>
      <vt:lpstr>Calibri</vt:lpstr>
      <vt:lpstr>Veterinærinstituttet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VI samfunnsoppdrag og lokasjoner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Raquel Marques</dc:creator>
  <cp:lastModifiedBy>Raquel Marques</cp:lastModifiedBy>
  <cp:revision>1</cp:revision>
  <dcterms:created xsi:type="dcterms:W3CDTF">2025-03-07T08:20:15Z</dcterms:created>
  <dcterms:modified xsi:type="dcterms:W3CDTF">2025-03-07T08:30:31Z</dcterms:modified>
</cp:coreProperties>
</file>